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7" r:id="rId3"/>
    <p:sldId id="275" r:id="rId4"/>
    <p:sldId id="308" r:id="rId5"/>
    <p:sldId id="309" r:id="rId6"/>
    <p:sldId id="310" r:id="rId7"/>
    <p:sldId id="311" r:id="rId8"/>
    <p:sldId id="31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FFFF"/>
    <a:srgbClr val="FF6600"/>
    <a:srgbClr val="FFCC66"/>
    <a:srgbClr val="BB0000"/>
    <a:srgbClr val="463F83"/>
    <a:srgbClr val="363080"/>
    <a:srgbClr val="3399FF"/>
    <a:srgbClr val="333399"/>
    <a:srgbClr val="585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744" autoAdjust="0"/>
    <p:restoredTop sz="95594" autoAdjust="0"/>
  </p:normalViewPr>
  <p:slideViewPr>
    <p:cSldViewPr>
      <p:cViewPr>
        <p:scale>
          <a:sx n="87" d="100"/>
          <a:sy n="87" d="100"/>
        </p:scale>
        <p:origin x="-2304" y="-6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00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banquet *</a:t>
            </a:r>
            <a:r>
              <a:rPr lang="en-US" altLang="ko-KR" sz="1200" dirty="0" err="1" smtClean="0"/>
              <a:t>myworkshop</a:t>
            </a:r>
            <a:r>
              <a:rPr lang="en-US" altLang="ko-KR" sz="1200" dirty="0" smtClean="0"/>
              <a:t> = new workshop</a:t>
            </a:r>
            <a:endParaRPr lang="en-US" altLang="ko-KR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//workshop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myworkshop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원래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banqust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의 객체에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workshop(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생성자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ko-KR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banqust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workshop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생성자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banqust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메서드</a:t>
            </a:r>
            <a:endParaRPr lang="ko-KR" alt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단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부모클래스에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로 함수가 구현되었으면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자식클래스꺼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230C69-93BC-4FB2-B798-06B57C3BCD2C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01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2132856"/>
            <a:ext cx="7056784" cy="1655762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Chapter </a:t>
            </a:r>
            <a:r>
              <a:rPr lang="en-US" altLang="en-US" dirty="0" smtClean="0"/>
              <a:t>28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ko-KR" altLang="en-US" dirty="0" smtClean="0"/>
              <a:t>연</a:t>
            </a:r>
            <a:r>
              <a:rPr lang="ko-KR" altLang="en-US" dirty="0"/>
              <a:t>회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설계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3588" y="1391005"/>
            <a:ext cx="79560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연회는 크게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성격으로 나눌 수 있음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비즈니스 목적의 </a:t>
            </a:r>
            <a:r>
              <a:rPr lang="ko-KR" altLang="en-US" dirty="0" err="1" smtClean="0"/>
              <a:t>워크샵</a:t>
            </a:r>
            <a:r>
              <a:rPr lang="en-US" altLang="ko-KR" dirty="0" smtClean="0"/>
              <a:t>/</a:t>
            </a:r>
            <a:r>
              <a:rPr lang="ko-KR" altLang="en-US" dirty="0" smtClean="0"/>
              <a:t>세미나와 돌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회갑과 같은 생일파티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예약인원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</a:t>
            </a:r>
            <a:r>
              <a:rPr lang="en-US" altLang="ko-KR" dirty="0" smtClean="0"/>
              <a:t>5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테이블 </a:t>
            </a:r>
            <a:r>
              <a:rPr lang="ko-KR" altLang="en-US" dirty="0" err="1" smtClean="0"/>
              <a:t>데코레이션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워크샵인</a:t>
            </a:r>
            <a:r>
              <a:rPr lang="ko-KR" altLang="en-US" dirty="0" smtClean="0"/>
              <a:t> 경우 추가로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인당 </a:t>
            </a:r>
            <a:r>
              <a:rPr lang="ko-KR" altLang="en-US" dirty="0" err="1" smtClean="0"/>
              <a:t>음료비</a:t>
            </a:r>
            <a:r>
              <a:rPr lang="ko-KR" altLang="en-US" dirty="0" smtClean="0"/>
              <a:t> </a:t>
            </a:r>
            <a:r>
              <a:rPr lang="en-US" altLang="ko-KR" dirty="0" smtClean="0"/>
              <a:t>7,500</a:t>
            </a:r>
            <a:r>
              <a:rPr lang="ko-KR" altLang="en-US" dirty="0" smtClean="0"/>
              <a:t>원이  계산됨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워크샵의</a:t>
            </a:r>
            <a:r>
              <a:rPr lang="ko-KR" altLang="en-US" dirty="0" smtClean="0"/>
              <a:t> 총 비용은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테이블데코레이션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모임인원</a:t>
            </a:r>
            <a:r>
              <a:rPr lang="en-US" altLang="ko-KR" dirty="0" smtClean="0"/>
              <a:t>*3,000)+(</a:t>
            </a:r>
            <a:r>
              <a:rPr lang="ko-KR" altLang="en-US" dirty="0" smtClean="0"/>
              <a:t>모임인원</a:t>
            </a:r>
            <a:r>
              <a:rPr lang="en-US" altLang="ko-KR" dirty="0" smtClean="0"/>
              <a:t>*7,500)+(</a:t>
            </a:r>
            <a:r>
              <a:rPr lang="ko-KR" altLang="en-US" dirty="0" smtClean="0"/>
              <a:t>모임인원</a:t>
            </a:r>
            <a:r>
              <a:rPr lang="en-US" altLang="ko-KR" dirty="0" smtClean="0"/>
              <a:t>*5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연회목적의 생일파티인 경우에는 </a:t>
            </a:r>
            <a:r>
              <a:rPr lang="ko-KR" altLang="en-US" dirty="0" err="1" smtClean="0"/>
              <a:t>케익의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크게에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케익비용이</a:t>
            </a:r>
            <a:r>
              <a:rPr lang="ko-KR" altLang="en-US" dirty="0" smtClean="0"/>
              <a:t> 계산됨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케익의</a:t>
            </a:r>
            <a:r>
              <a:rPr lang="ko-KR" altLang="en-US" dirty="0" smtClean="0"/>
              <a:t> 사이즈는 지름</a:t>
            </a:r>
            <a:r>
              <a:rPr lang="en-US" altLang="ko-KR" dirty="0" smtClean="0"/>
              <a:t>(15cm/18cm/21cm)</a:t>
            </a:r>
            <a:r>
              <a:rPr lang="ko-KR" altLang="en-US" dirty="0" smtClean="0"/>
              <a:t>에 따라 구분되며</a:t>
            </a:r>
            <a:r>
              <a:rPr lang="en-US" altLang="ko-KR" dirty="0"/>
              <a:t> </a:t>
            </a:r>
            <a:r>
              <a:rPr lang="ko-KR" altLang="en-US" dirty="0" smtClean="0"/>
              <a:t>가격은 </a:t>
            </a:r>
            <a:r>
              <a:rPr lang="en-US" altLang="ko-KR" dirty="0" smtClean="0"/>
              <a:t>1cm</a:t>
            </a:r>
            <a:r>
              <a:rPr lang="ko-KR" altLang="en-US" dirty="0" smtClean="0"/>
              <a:t>당 </a:t>
            </a:r>
            <a:endParaRPr lang="en-US" altLang="ko-KR" dirty="0" smtClean="0"/>
          </a:p>
          <a:p>
            <a:r>
              <a:rPr lang="en-US" altLang="ko-KR" dirty="0" smtClean="0"/>
              <a:t>     2,000</a:t>
            </a:r>
            <a:r>
              <a:rPr lang="ko-KR" altLang="en-US" dirty="0" smtClean="0"/>
              <a:t>원씩 계산됨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생일파티의 </a:t>
            </a:r>
            <a:r>
              <a:rPr lang="ko-KR" altLang="en-US" dirty="0" err="1" smtClean="0"/>
              <a:t>데코비용은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케익크기</a:t>
            </a:r>
            <a:r>
              <a:rPr lang="en-US" altLang="ko-KR" dirty="0" smtClean="0"/>
              <a:t>*2,000)+(</a:t>
            </a:r>
            <a:r>
              <a:rPr lang="ko-KR" altLang="en-US" dirty="0" smtClean="0"/>
              <a:t>모임인원</a:t>
            </a:r>
            <a:r>
              <a:rPr lang="en-US" altLang="ko-KR" dirty="0" smtClean="0"/>
              <a:t>*3,000)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총비용은 </a:t>
            </a:r>
            <a:r>
              <a:rPr lang="ko-KR" altLang="en-US" dirty="0" err="1" smtClean="0"/>
              <a:t>생일데코레리션비용</a:t>
            </a:r>
            <a:r>
              <a:rPr lang="en-US" altLang="ko-KR" dirty="0" smtClean="0"/>
              <a:t>+(</a:t>
            </a:r>
            <a:r>
              <a:rPr lang="ko-KR" altLang="en-US" dirty="0" smtClean="0"/>
              <a:t>모임인원</a:t>
            </a:r>
            <a:r>
              <a:rPr lang="en-US" altLang="ko-KR" dirty="0" smtClean="0"/>
              <a:t>*5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모임인원이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명 </a:t>
            </a:r>
            <a:r>
              <a:rPr lang="ko-KR" altLang="en-US" dirty="0" err="1" smtClean="0"/>
              <a:t>이상일경우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만원의 부과요금을 더하여 계산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 bwMode="auto">
          <a:xfrm>
            <a:off x="1583668" y="1671075"/>
            <a:ext cx="6048672" cy="3054069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90000"/>
              </a:schemeClr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239852" y="1365041"/>
            <a:ext cx="2664296" cy="61206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클래스명</a:t>
            </a:r>
            <a:r>
              <a:rPr kumimoji="0" lang="ko-KR" altLang="en-US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banquet</a:t>
            </a:r>
            <a:endParaRPr kumimoji="0" lang="ko-KR" altLang="en-US" sz="18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203848" y="2337149"/>
            <a:ext cx="2808312" cy="75608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rgbClr val="000000"/>
                </a:solidFill>
              </a:rPr>
              <a:t>멤버변수 </a:t>
            </a:r>
            <a:r>
              <a:rPr lang="en-US" altLang="ko-KR" sz="1200" dirty="0" smtClean="0">
                <a:solidFill>
                  <a:srgbClr val="000000"/>
                </a:solidFill>
              </a:rPr>
              <a:t>– </a:t>
            </a:r>
            <a:r>
              <a:rPr lang="ko-KR" altLang="en-US" sz="1200" dirty="0" smtClean="0">
                <a:solidFill>
                  <a:srgbClr val="000000"/>
                </a:solidFill>
              </a:rPr>
              <a:t>모집인원 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                1</a:t>
            </a:r>
            <a:r>
              <a:rPr lang="ko-KR" altLang="en-US" sz="1200" dirty="0" smtClean="0">
                <a:solidFill>
                  <a:srgbClr val="000000"/>
                </a:solidFill>
              </a:rPr>
              <a:t>인당 기본요금</a:t>
            </a:r>
            <a:endParaRPr lang="en-US" altLang="ko-KR" sz="12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1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인당 테이블 </a:t>
            </a:r>
            <a:r>
              <a:rPr kumimoji="0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데코비용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267744" y="3381265"/>
            <a:ext cx="4680520" cy="756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solidFill>
                  <a:srgbClr val="000000"/>
                </a:solidFill>
              </a:rPr>
              <a:t>멤버함수 </a:t>
            </a:r>
            <a:r>
              <a:rPr lang="en-US" altLang="ko-KR" sz="1200" dirty="0" smtClean="0">
                <a:solidFill>
                  <a:srgbClr val="000000"/>
                </a:solidFill>
              </a:rPr>
              <a:t>–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인원셋팅</a:t>
            </a:r>
            <a:r>
              <a:rPr lang="ko-KR" altLang="en-US" sz="1200" dirty="0" smtClean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</a:rPr>
              <a:t>set_people</a:t>
            </a:r>
            <a:r>
              <a:rPr lang="en-US" altLang="ko-KR" sz="1200" dirty="0" smtClean="0">
                <a:solidFill>
                  <a:srgbClr val="000000"/>
                </a:solidFill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</a:rPr>
              <a:t>                 </a:t>
            </a:r>
            <a:r>
              <a:rPr lang="ko-KR" altLang="en-US" sz="1200" dirty="0" err="1" smtClean="0">
                <a:solidFill>
                  <a:srgbClr val="000000"/>
                </a:solidFill>
              </a:rPr>
              <a:t>데코레이션</a:t>
            </a:r>
            <a:r>
              <a:rPr lang="ko-KR" altLang="en-US" sz="1200" dirty="0" smtClean="0">
                <a:solidFill>
                  <a:srgbClr val="000000"/>
                </a:solidFill>
              </a:rPr>
              <a:t> 비용계산</a:t>
            </a:r>
            <a:r>
              <a:rPr lang="en-US" altLang="ko-KR" sz="1200" dirty="0" smtClean="0">
                <a:solidFill>
                  <a:srgbClr val="00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</a:rPr>
              <a:t>calcdeco_cost</a:t>
            </a:r>
            <a:r>
              <a:rPr lang="en-US" altLang="ko-KR" sz="1200" dirty="0" smtClean="0">
                <a:solidFill>
                  <a:srgbClr val="000000"/>
                </a:solidFill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총</a:t>
            </a:r>
            <a:r>
              <a:rPr lang="ko-KR" altLang="en-US" sz="1200" dirty="0" smtClean="0">
                <a:solidFill>
                  <a:srgbClr val="000000"/>
                </a:solidFill>
              </a:rPr>
              <a:t>비용을 계산</a:t>
            </a:r>
            <a:r>
              <a:rPr lang="en-US" altLang="ko-KR" sz="1200" dirty="0" smtClean="0">
                <a:solidFill>
                  <a:srgbClr val="00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</a:rPr>
              <a:t>calctot_cost</a:t>
            </a:r>
            <a:r>
              <a:rPr lang="en-US" altLang="ko-KR" sz="1200" dirty="0" smtClean="0">
                <a:solidFill>
                  <a:srgbClr val="000000"/>
                </a:solidFill>
              </a:rPr>
              <a:t>)</a:t>
            </a:r>
            <a:endParaRPr kumimoji="0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743908" y="910410"/>
            <a:ext cx="5076564" cy="2196244"/>
            <a:chOff x="359532" y="1628800"/>
            <a:chExt cx="5076564" cy="2196244"/>
          </a:xfrm>
        </p:grpSpPr>
        <p:sp>
          <p:nvSpPr>
            <p:cNvPr id="8" name="모서리가 둥근 직사각형 7"/>
            <p:cNvSpPr/>
            <p:nvPr/>
          </p:nvSpPr>
          <p:spPr bwMode="auto">
            <a:xfrm>
              <a:off x="359532" y="1857400"/>
              <a:ext cx="5076564" cy="1967644"/>
            </a:xfrm>
            <a:prstGeom prst="roundRect">
              <a:avLst/>
            </a:prstGeom>
            <a:solidFill>
              <a:srgbClr val="CC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 bwMode="auto">
            <a:xfrm>
              <a:off x="1583668" y="1628800"/>
              <a:ext cx="2700300" cy="457200"/>
            </a:xfrm>
            <a:prstGeom prst="round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클래스 명</a:t>
              </a:r>
              <a:r>
                <a:rPr kumimoji="0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-workshop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007604" y="2348880"/>
              <a:ext cx="3708412" cy="43204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 smtClean="0">
                  <a:solidFill>
                    <a:srgbClr val="000000"/>
                  </a:solidFill>
                </a:rPr>
                <a:t>멤버변수</a:t>
              </a:r>
              <a:r>
                <a:rPr lang="en-US" altLang="ko-KR" dirty="0" smtClean="0">
                  <a:solidFill>
                    <a:srgbClr val="000000"/>
                  </a:solidFill>
                </a:rPr>
                <a:t>-1</a:t>
              </a:r>
              <a:r>
                <a:rPr lang="ko-KR" altLang="en-US" dirty="0" smtClean="0">
                  <a:solidFill>
                    <a:srgbClr val="000000"/>
                  </a:solidFill>
                </a:rPr>
                <a:t>인당 </a:t>
              </a:r>
              <a:r>
                <a:rPr lang="ko-KR" altLang="en-US" dirty="0" err="1" smtClean="0">
                  <a:solidFill>
                    <a:srgbClr val="000000"/>
                  </a:solidFill>
                </a:rPr>
                <a:t>음료셋팅비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755576" y="2960948"/>
              <a:ext cx="4212468" cy="39604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워크샵</a:t>
              </a:r>
              <a:r>
                <a:rPr kumimoji="0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테이블 </a:t>
              </a:r>
              <a:r>
                <a:rPr kumimoji="0" lang="ko-KR" altLang="en-US" sz="1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데코레이션비용</a:t>
              </a:r>
              <a:r>
                <a: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계산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779912" y="4221088"/>
            <a:ext cx="5076564" cy="2196244"/>
            <a:chOff x="3779912" y="4221088"/>
            <a:chExt cx="5076564" cy="2196244"/>
          </a:xfrm>
        </p:grpSpPr>
        <p:grpSp>
          <p:nvGrpSpPr>
            <p:cNvPr id="12" name="그룹 11"/>
            <p:cNvGrpSpPr/>
            <p:nvPr/>
          </p:nvGrpSpPr>
          <p:grpSpPr>
            <a:xfrm>
              <a:off x="3779912" y="4221088"/>
              <a:ext cx="5076564" cy="2196244"/>
              <a:chOff x="359532" y="1628800"/>
              <a:chExt cx="5076564" cy="2196244"/>
            </a:xfrm>
          </p:grpSpPr>
          <p:sp>
            <p:nvSpPr>
              <p:cNvPr id="13" name="모서리가 둥근 직사각형 12"/>
              <p:cNvSpPr/>
              <p:nvPr/>
            </p:nvSpPr>
            <p:spPr bwMode="auto">
              <a:xfrm>
                <a:off x="359532" y="1857400"/>
                <a:ext cx="5076564" cy="1967644"/>
              </a:xfrm>
              <a:prstGeom prst="roundRect">
                <a:avLst/>
              </a:prstGeom>
              <a:solidFill>
                <a:srgbClr val="CC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 bwMode="auto">
              <a:xfrm>
                <a:off x="1583668" y="1628800"/>
                <a:ext cx="2700300" cy="457200"/>
              </a:xfrm>
              <a:prstGeom prst="roundRect">
                <a:avLst/>
              </a:prstGeom>
              <a:solidFill>
                <a:srgbClr val="FF66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클래스 명</a:t>
                </a:r>
                <a:r>
                  <a:rPr kumimoji="0" lang="en-US" altLang="ko-KR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-birthday</a:t>
                </a:r>
                <a:endPara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1007604" y="2204864"/>
                <a:ext cx="3708412" cy="432048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dirty="0" smtClean="0">
                    <a:solidFill>
                      <a:srgbClr val="000000"/>
                    </a:solidFill>
                  </a:rPr>
                  <a:t>멤버변수</a:t>
                </a:r>
                <a:r>
                  <a:rPr lang="en-US" altLang="ko-KR" dirty="0" smtClean="0">
                    <a:solidFill>
                      <a:srgbClr val="000000"/>
                    </a:solidFill>
                  </a:rPr>
                  <a:t>-1cm</a:t>
                </a:r>
                <a:r>
                  <a:rPr lang="ko-KR" altLang="en-US" dirty="0">
                    <a:solidFill>
                      <a:srgbClr val="000000"/>
                    </a:solidFill>
                  </a:rPr>
                  <a:t>당</a:t>
                </a:r>
                <a:r>
                  <a:rPr lang="en-US" altLang="ko-KR" dirty="0" smtClean="0">
                    <a:solidFill>
                      <a:srgbClr val="000000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rgbClr val="000000"/>
                    </a:solidFill>
                  </a:rPr>
                  <a:t>기본가격</a:t>
                </a:r>
                <a:r>
                  <a:rPr lang="en-US" altLang="ko-KR" dirty="0" smtClean="0">
                    <a:solidFill>
                      <a:srgbClr val="000000"/>
                    </a:solidFill>
                  </a:rPr>
                  <a:t> </a:t>
                </a:r>
                <a:endPara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755576" y="2816932"/>
                <a:ext cx="4212468" cy="396044"/>
              </a:xfrm>
              <a:prstGeom prst="rect">
                <a:avLst/>
              </a:prstGeom>
              <a:solidFill>
                <a:srgbClr val="92D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생일</a:t>
                </a:r>
                <a:r>
                  <a:rPr kumimoji="0" lang="en-US" altLang="ko-KR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kumimoji="0" lang="ko-KR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테이블 </a:t>
                </a:r>
                <a:r>
                  <a:rPr kumimoji="0" lang="ko-KR" altLang="en-US" sz="1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데코레이션비용</a:t>
                </a:r>
                <a:r>
                  <a:rPr kumimoji="0" lang="ko-KR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계산</a:t>
                </a:r>
                <a:endPara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 bwMode="auto">
            <a:xfrm>
              <a:off x="4427984" y="5913276"/>
              <a:ext cx="3708412" cy="39604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생일 </a:t>
              </a:r>
              <a:r>
                <a:rPr kumimoji="0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kumimoji="0" lang="ko-KR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총 비용계산</a:t>
              </a:r>
              <a:endPara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5672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567" y="1016732"/>
            <a:ext cx="525336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#include&lt;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#include "string"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class banquet {</a:t>
            </a:r>
          </a:p>
          <a:p>
            <a:r>
              <a:rPr lang="en-US" altLang="ko-KR" sz="1400" dirty="0"/>
              <a:t>public:</a:t>
            </a:r>
          </a:p>
          <a:p>
            <a:r>
              <a:rPr lang="en-US" altLang="ko-KR" sz="1400" dirty="0"/>
              <a:t>banquet() {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연회전문 예약 </a:t>
            </a:r>
            <a:r>
              <a:rPr lang="ko-KR" altLang="en-US" sz="1400" dirty="0" err="1"/>
              <a:t>셋팅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set_people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inwon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 err="1"/>
              <a:t>perpeople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inwon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virtual long </a:t>
            </a:r>
            <a:r>
              <a:rPr lang="en-US" altLang="ko-KR" sz="1400" dirty="0" err="1"/>
              <a:t>calcdeco_cost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return </a:t>
            </a:r>
            <a:r>
              <a:rPr lang="en-US" altLang="ko-KR" sz="1400" dirty="0" err="1"/>
              <a:t>perpeople</a:t>
            </a:r>
            <a:r>
              <a:rPr lang="en-US" altLang="ko-KR" sz="1400" dirty="0"/>
              <a:t>*</a:t>
            </a:r>
            <a:r>
              <a:rPr lang="en-US" altLang="ko-KR" sz="1400" dirty="0" err="1"/>
              <a:t>deco_basic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virtual void </a:t>
            </a:r>
            <a:r>
              <a:rPr lang="en-US" altLang="ko-KR" sz="1400" dirty="0" err="1"/>
              <a:t>calctot_cost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long tot = </a:t>
            </a:r>
            <a:r>
              <a:rPr lang="en-US" altLang="ko-KR" sz="1400" dirty="0" err="1"/>
              <a:t>calcdeco_cost</a:t>
            </a:r>
            <a:r>
              <a:rPr lang="en-US" altLang="ko-KR" sz="1400" dirty="0"/>
              <a:t>() + (</a:t>
            </a:r>
            <a:r>
              <a:rPr lang="en-US" altLang="ko-KR" sz="1400" dirty="0" err="1"/>
              <a:t>perpeople</a:t>
            </a:r>
            <a:r>
              <a:rPr lang="en-US" altLang="ko-KR" sz="1400" dirty="0"/>
              <a:t>*</a:t>
            </a:r>
            <a:r>
              <a:rPr lang="en-US" altLang="ko-KR" sz="1400" dirty="0" err="1"/>
              <a:t>perpeople_cost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총비용</a:t>
            </a:r>
            <a:r>
              <a:rPr lang="en-US" altLang="ko-KR" sz="1400" dirty="0"/>
              <a:t>="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tot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virtual</a:t>
            </a:r>
            <a:r>
              <a:rPr lang="ko-KR" altLang="en-US" sz="1400" dirty="0"/>
              <a:t> </a:t>
            </a:r>
            <a:r>
              <a:rPr lang="en-US" altLang="ko-KR" sz="1400" dirty="0"/>
              <a:t>~banquet()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 err="1"/>
              <a:t>소멸자를</a:t>
            </a:r>
            <a:r>
              <a:rPr lang="ko-KR" altLang="en-US" sz="1400" dirty="0"/>
              <a:t> 실행합니다</a:t>
            </a:r>
            <a:r>
              <a:rPr lang="en-US" altLang="ko-KR" sz="1400" dirty="0"/>
              <a:t>."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endParaRPr lang="ko-KR" altLang="en-US" sz="1400" dirty="0"/>
          </a:p>
          <a:p>
            <a:r>
              <a:rPr lang="en-US" altLang="ko-KR" sz="1400" dirty="0"/>
              <a:t>protected: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perpeople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perpeople_cost</a:t>
            </a:r>
            <a:r>
              <a:rPr lang="en-US" altLang="ko-KR" sz="1400" dirty="0"/>
              <a:t> = 50000;</a:t>
            </a:r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deco_basic</a:t>
            </a:r>
            <a:r>
              <a:rPr lang="en-US" altLang="ko-KR" sz="1400" dirty="0"/>
              <a:t> = 3000;</a:t>
            </a:r>
          </a:p>
          <a:p>
            <a:r>
              <a:rPr lang="en-US" altLang="ko-KR" sz="1400" dirty="0"/>
              <a:t>};</a:t>
            </a: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/>
              <a:t>상속 종합 실습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 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039026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2241" y="1664804"/>
            <a:ext cx="66415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//workshop class </a:t>
            </a:r>
            <a:r>
              <a:rPr lang="ko-KR" altLang="en-US" sz="1400" dirty="0"/>
              <a:t>구현작업</a:t>
            </a:r>
          </a:p>
          <a:p>
            <a:r>
              <a:rPr lang="en-US" altLang="ko-KR" sz="1400" dirty="0"/>
              <a:t>class workshop :public banquet {</a:t>
            </a:r>
          </a:p>
          <a:p>
            <a:r>
              <a:rPr lang="en-US" altLang="ko-KR" sz="1400" dirty="0"/>
              <a:t>public:</a:t>
            </a:r>
          </a:p>
          <a:p>
            <a:r>
              <a:rPr lang="en-US" altLang="ko-KR" sz="1400" dirty="0"/>
              <a:t>workshop()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 err="1"/>
              <a:t>워크샵</a:t>
            </a:r>
            <a:r>
              <a:rPr lang="ko-KR" altLang="en-US" sz="1400" dirty="0"/>
              <a:t> 세미나 </a:t>
            </a:r>
            <a:r>
              <a:rPr lang="ko-KR" altLang="en-US" sz="1400" dirty="0" err="1"/>
              <a:t>셋팅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r>
              <a:rPr lang="en-US" altLang="ko-KR" sz="1400" dirty="0"/>
              <a:t>long </a:t>
            </a:r>
            <a:r>
              <a:rPr lang="en-US" altLang="ko-KR" sz="1400" dirty="0" err="1"/>
              <a:t>calcdeco_cost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long </a:t>
            </a:r>
            <a:r>
              <a:rPr lang="en-US" altLang="ko-KR" sz="1400" dirty="0" err="1"/>
              <a:t>drinkpay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perpeople</a:t>
            </a:r>
            <a:r>
              <a:rPr lang="en-US" altLang="ko-KR" sz="1400" dirty="0"/>
              <a:t>*</a:t>
            </a:r>
            <a:r>
              <a:rPr lang="en-US" altLang="ko-KR" sz="1400" dirty="0" err="1"/>
              <a:t>perpeople_drinkcost</a:t>
            </a:r>
            <a:r>
              <a:rPr lang="en-US" altLang="ko-KR" sz="1400" dirty="0"/>
              <a:t>) + (</a:t>
            </a:r>
            <a:r>
              <a:rPr lang="en-US" altLang="ko-KR" sz="1400" dirty="0" err="1"/>
              <a:t>perpeople</a:t>
            </a:r>
            <a:r>
              <a:rPr lang="en-US" altLang="ko-KR" sz="1400" dirty="0"/>
              <a:t>*</a:t>
            </a:r>
            <a:r>
              <a:rPr lang="en-US" altLang="ko-KR" sz="1400" dirty="0" err="1"/>
              <a:t>deco_basic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 err="1"/>
              <a:t>워크샵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테이블데코레이션비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음료셋팅포함</a:t>
            </a:r>
            <a:r>
              <a:rPr lang="en-US" altLang="ko-KR" sz="1400" dirty="0"/>
              <a:t>)"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drinkpay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return </a:t>
            </a:r>
            <a:r>
              <a:rPr lang="en-US" altLang="ko-KR" sz="1400" dirty="0" err="1"/>
              <a:t>drinkpay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private:</a:t>
            </a:r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perpeople_drinkcost</a:t>
            </a:r>
            <a:r>
              <a:rPr lang="en-US" altLang="ko-KR" sz="1400" dirty="0"/>
              <a:t> = 7500;</a:t>
            </a:r>
          </a:p>
          <a:p>
            <a:r>
              <a:rPr lang="en-US" altLang="ko-KR" sz="1400" dirty="0" smtClean="0"/>
              <a:t>};</a:t>
            </a: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/>
              <a:t>상속 종합 실습</a:t>
            </a:r>
            <a:r>
              <a:rPr lang="en-US" altLang="ko-KR" b="0" dirty="0" smtClean="0"/>
              <a:t>2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9213077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652" y="1016732"/>
            <a:ext cx="645080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//birthday class</a:t>
            </a:r>
            <a:r>
              <a:rPr lang="ko-KR" altLang="en-US" sz="1400" dirty="0"/>
              <a:t>구현</a:t>
            </a:r>
          </a:p>
          <a:p>
            <a:r>
              <a:rPr lang="en-US" altLang="ko-KR" sz="1400" dirty="0"/>
              <a:t>class birthday :public banquet {</a:t>
            </a:r>
          </a:p>
          <a:p>
            <a:r>
              <a:rPr lang="en-US" altLang="ko-KR" sz="1400" dirty="0" err="1"/>
              <a:t>enum</a:t>
            </a:r>
            <a:r>
              <a:rPr lang="ko-KR" altLang="en-US" sz="1400" dirty="0"/>
              <a:t> </a:t>
            </a:r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cake{</a:t>
            </a:r>
            <a:r>
              <a:rPr lang="ko-KR" altLang="en-US" sz="1400" dirty="0"/>
              <a:t>루비</a:t>
            </a:r>
            <a:r>
              <a:rPr lang="en-US" altLang="ko-KR" sz="1400" dirty="0"/>
              <a:t>=15,</a:t>
            </a:r>
            <a:r>
              <a:rPr lang="ko-KR" altLang="en-US" sz="1400" dirty="0" err="1"/>
              <a:t>샤파이어</a:t>
            </a:r>
            <a:r>
              <a:rPr lang="en-US" altLang="ko-KR" sz="1400" dirty="0"/>
              <a:t>=18,</a:t>
            </a:r>
            <a:r>
              <a:rPr lang="ko-KR" altLang="en-US" sz="1400" dirty="0"/>
              <a:t>다이아몬드</a:t>
            </a:r>
            <a:r>
              <a:rPr lang="en-US" altLang="ko-KR" sz="1400" dirty="0"/>
              <a:t>=21};</a:t>
            </a:r>
          </a:p>
          <a:p>
            <a:r>
              <a:rPr lang="en-US" altLang="ko-KR" sz="1400" dirty="0"/>
              <a:t>public:</a:t>
            </a:r>
          </a:p>
          <a:p>
            <a:r>
              <a:rPr lang="en-US" altLang="ko-KR" sz="1400" dirty="0"/>
              <a:t>birthday()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생일파티 </a:t>
            </a:r>
            <a:r>
              <a:rPr lang="ko-KR" altLang="en-US" sz="1400" dirty="0" err="1"/>
              <a:t>셋팅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}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calc_cakesize</a:t>
            </a:r>
            <a:r>
              <a:rPr lang="en-US" altLang="ko-KR" sz="1400" dirty="0"/>
              <a:t>(string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if 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== "</a:t>
            </a:r>
            <a:r>
              <a:rPr lang="ko-KR" altLang="en-US" sz="1400" dirty="0"/>
              <a:t>루비</a:t>
            </a:r>
            <a:r>
              <a:rPr lang="en-US" altLang="ko-KR" sz="1400" dirty="0"/>
              <a:t>") </a:t>
            </a:r>
            <a:r>
              <a:rPr lang="en-US" altLang="ko-KR" sz="1400" dirty="0" err="1"/>
              <a:t>cakekind</a:t>
            </a:r>
            <a:r>
              <a:rPr lang="en-US" altLang="ko-KR" sz="1400" dirty="0"/>
              <a:t> = cake::</a:t>
            </a:r>
            <a:r>
              <a:rPr lang="ko-KR" altLang="en-US" sz="1400" dirty="0"/>
              <a:t>루비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else if(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=="</a:t>
            </a:r>
            <a:r>
              <a:rPr lang="ko-KR" altLang="en-US" sz="1400" dirty="0" err="1"/>
              <a:t>샤파이어</a:t>
            </a:r>
            <a:r>
              <a:rPr lang="en-US" altLang="ko-KR" sz="1400" dirty="0"/>
              <a:t>") </a:t>
            </a:r>
            <a:r>
              <a:rPr lang="en-US" altLang="ko-KR" sz="1400" dirty="0" err="1"/>
              <a:t>cakekind</a:t>
            </a:r>
            <a:r>
              <a:rPr lang="en-US" altLang="ko-KR" sz="1400" dirty="0"/>
              <a:t> = cake::</a:t>
            </a:r>
            <a:r>
              <a:rPr lang="ko-KR" altLang="en-US" sz="1400" dirty="0" err="1"/>
              <a:t>샤파이어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else if (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== "</a:t>
            </a:r>
            <a:r>
              <a:rPr lang="ko-KR" altLang="en-US" sz="1400" dirty="0"/>
              <a:t>다이아몬드</a:t>
            </a:r>
            <a:r>
              <a:rPr lang="en-US" altLang="ko-KR" sz="1400" dirty="0"/>
              <a:t>") </a:t>
            </a:r>
            <a:r>
              <a:rPr lang="en-US" altLang="ko-KR" sz="1400" dirty="0" err="1"/>
              <a:t>cakekind</a:t>
            </a:r>
            <a:r>
              <a:rPr lang="en-US" altLang="ko-KR" sz="1400" dirty="0"/>
              <a:t> = cake::</a:t>
            </a:r>
            <a:r>
              <a:rPr lang="ko-KR" altLang="en-US" sz="1400" dirty="0"/>
              <a:t>다이아몬드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long </a:t>
            </a:r>
            <a:r>
              <a:rPr lang="en-US" altLang="ko-KR" sz="1400" dirty="0" err="1"/>
              <a:t>calcdeco_cost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cake_cost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calcdeco_cost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cake_cost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persize_cake</a:t>
            </a:r>
            <a:r>
              <a:rPr lang="en-US" altLang="ko-KR" sz="1400" dirty="0"/>
              <a:t>*</a:t>
            </a:r>
            <a:r>
              <a:rPr lang="en-US" altLang="ko-KR" sz="1400" dirty="0" err="1"/>
              <a:t>static_cast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&gt;(</a:t>
            </a:r>
            <a:r>
              <a:rPr lang="en-US" altLang="ko-KR" sz="1400" dirty="0" err="1"/>
              <a:t>cakekind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calcdeco_cost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cake_cost</a:t>
            </a:r>
            <a:r>
              <a:rPr lang="en-US" altLang="ko-KR" sz="1400" dirty="0"/>
              <a:t> + (</a:t>
            </a:r>
            <a:r>
              <a:rPr lang="en-US" altLang="ko-KR" sz="1400" dirty="0" err="1"/>
              <a:t>perpeople</a:t>
            </a:r>
            <a:r>
              <a:rPr lang="en-US" altLang="ko-KR" sz="1400" dirty="0"/>
              <a:t>*</a:t>
            </a:r>
            <a:r>
              <a:rPr lang="en-US" altLang="ko-KR" sz="1400" dirty="0" err="1"/>
              <a:t>deco_basic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생일파티 테이블 </a:t>
            </a:r>
            <a:r>
              <a:rPr lang="ko-KR" altLang="en-US" sz="1400" dirty="0" err="1"/>
              <a:t>데코레이션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케익포함</a:t>
            </a:r>
            <a:r>
              <a:rPr lang="en-US" altLang="ko-KR" sz="1400" dirty="0"/>
              <a:t>)"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calcdeco_cost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return </a:t>
            </a:r>
            <a:r>
              <a:rPr lang="en-US" altLang="ko-KR" sz="1400" dirty="0" err="1"/>
              <a:t>calcdeco_cost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void </a:t>
            </a:r>
            <a:r>
              <a:rPr lang="en-US" altLang="ko-KR" sz="1400" dirty="0" err="1"/>
              <a:t>calctot_cost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long tot = </a:t>
            </a:r>
            <a:r>
              <a:rPr lang="en-US" altLang="ko-KR" sz="1400" dirty="0" err="1"/>
              <a:t>calcdeco_cost</a:t>
            </a:r>
            <a:r>
              <a:rPr lang="en-US" altLang="ko-KR" sz="1400" dirty="0"/>
              <a:t>() + (</a:t>
            </a:r>
            <a:r>
              <a:rPr lang="en-US" altLang="ko-KR" sz="1400" dirty="0" err="1"/>
              <a:t>perpeople</a:t>
            </a:r>
            <a:r>
              <a:rPr lang="en-US" altLang="ko-KR" sz="1400" dirty="0"/>
              <a:t>*</a:t>
            </a:r>
            <a:r>
              <a:rPr lang="en-US" altLang="ko-KR" sz="1400" dirty="0" err="1"/>
              <a:t>perpeople_cost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if (</a:t>
            </a:r>
            <a:r>
              <a:rPr lang="en-US" altLang="ko-KR" sz="1400" dirty="0" err="1"/>
              <a:t>perpeople</a:t>
            </a:r>
            <a:r>
              <a:rPr lang="en-US" altLang="ko-KR" sz="1400" dirty="0"/>
              <a:t> &gt;= 15)tot = tot + 30000;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총비용</a:t>
            </a:r>
            <a:r>
              <a:rPr lang="en-US" altLang="ko-KR" sz="1400" dirty="0"/>
              <a:t>(</a:t>
            </a:r>
            <a:r>
              <a:rPr lang="ko-KR" altLang="en-US" sz="1400" dirty="0"/>
              <a:t>인원수 </a:t>
            </a:r>
            <a:r>
              <a:rPr lang="en-US" altLang="ko-KR" sz="1400" dirty="0"/>
              <a:t>15</a:t>
            </a:r>
            <a:r>
              <a:rPr lang="ko-KR" altLang="en-US" sz="1400" dirty="0" err="1"/>
              <a:t>명이상인</a:t>
            </a:r>
            <a:r>
              <a:rPr lang="ko-KR" altLang="en-US" sz="1400" dirty="0"/>
              <a:t> 경우 </a:t>
            </a:r>
            <a:r>
              <a:rPr lang="en-US" altLang="ko-KR" sz="1400" dirty="0"/>
              <a:t>3</a:t>
            </a:r>
            <a:r>
              <a:rPr lang="ko-KR" altLang="en-US" sz="1400" dirty="0"/>
              <a:t>만원 추가비용포함</a:t>
            </a:r>
            <a:r>
              <a:rPr lang="en-US" altLang="ko-KR" sz="1400" dirty="0"/>
              <a:t>)"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tot 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private:</a:t>
            </a:r>
          </a:p>
          <a:p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persize_cake</a:t>
            </a:r>
            <a:r>
              <a:rPr lang="en-US" altLang="ko-KR" sz="1400" dirty="0"/>
              <a:t> = 2000;</a:t>
            </a:r>
          </a:p>
          <a:p>
            <a:r>
              <a:rPr lang="en-US" altLang="ko-KR" sz="1400" dirty="0"/>
              <a:t>cake </a:t>
            </a:r>
            <a:r>
              <a:rPr lang="en-US" altLang="ko-KR" sz="1400" dirty="0" err="1"/>
              <a:t>cakekind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};</a:t>
            </a: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/>
              <a:t>상속 종합 실습</a:t>
            </a:r>
            <a:r>
              <a:rPr lang="en-US" altLang="ko-KR" b="0" dirty="0" smtClean="0"/>
              <a:t>3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5399458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652" y="1016732"/>
            <a:ext cx="5617243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//main</a:t>
            </a:r>
            <a:r>
              <a:rPr lang="ko-KR" altLang="en-US" sz="1400" dirty="0"/>
              <a:t>함수 구현작업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gubun</a:t>
            </a:r>
            <a:r>
              <a:rPr lang="en-US" altLang="ko-KR" sz="1400" dirty="0"/>
              <a:t>, person;</a:t>
            </a:r>
          </a:p>
          <a:p>
            <a:r>
              <a:rPr lang="en-US" altLang="ko-KR" sz="1400" dirty="0"/>
              <a:t>string kind;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연회의 종류를 선택</a:t>
            </a:r>
            <a:r>
              <a:rPr lang="en-US" altLang="ko-KR" sz="1400" dirty="0"/>
              <a:t>(1.</a:t>
            </a:r>
            <a:r>
              <a:rPr lang="ko-KR" altLang="en-US" sz="1400" dirty="0" err="1"/>
              <a:t>워크샵</a:t>
            </a:r>
            <a:r>
              <a:rPr lang="en-US" altLang="ko-KR" sz="1400" dirty="0"/>
              <a:t>,2.</a:t>
            </a:r>
            <a:r>
              <a:rPr lang="ko-KR" altLang="en-US" sz="1400" dirty="0" err="1"/>
              <a:t>생일파티중</a:t>
            </a:r>
            <a:r>
              <a:rPr lang="ko-KR" altLang="en-US" sz="1400" dirty="0"/>
              <a:t> 선택</a:t>
            </a:r>
            <a:r>
              <a:rPr lang="en-US" altLang="ko-KR" sz="1400" dirty="0"/>
              <a:t>) : ";</a:t>
            </a:r>
          </a:p>
          <a:p>
            <a:r>
              <a:rPr lang="en-US" altLang="ko-KR" sz="1400" dirty="0" err="1"/>
              <a:t>cin</a:t>
            </a:r>
            <a:r>
              <a:rPr lang="en-US" altLang="ko-KR" sz="1400" dirty="0"/>
              <a:t> &gt;&gt; </a:t>
            </a:r>
            <a:r>
              <a:rPr lang="en-US" altLang="ko-KR" sz="1400" dirty="0" err="1"/>
              <a:t>gubun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모임인원을 입력하세요 </a:t>
            </a:r>
            <a:r>
              <a:rPr lang="en-US" altLang="ko-KR" sz="1400" dirty="0"/>
              <a:t>: ";</a:t>
            </a:r>
          </a:p>
          <a:p>
            <a:r>
              <a:rPr lang="en-US" altLang="ko-KR" sz="1400" dirty="0" err="1"/>
              <a:t>cin</a:t>
            </a:r>
            <a:r>
              <a:rPr lang="en-US" altLang="ko-KR" sz="1400" dirty="0"/>
              <a:t> &gt;&gt; person;</a:t>
            </a:r>
          </a:p>
          <a:p>
            <a:r>
              <a:rPr lang="en-US" altLang="ko-KR" sz="1400" dirty="0"/>
              <a:t>if (</a:t>
            </a:r>
            <a:r>
              <a:rPr lang="en-US" altLang="ko-KR" sz="1400" dirty="0" err="1"/>
              <a:t>gubun</a:t>
            </a:r>
            <a:r>
              <a:rPr lang="en-US" altLang="ko-KR" sz="1400" dirty="0"/>
              <a:t> == 1)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banquet *</a:t>
            </a:r>
            <a:r>
              <a:rPr lang="en-US" altLang="ko-KR" sz="1400" dirty="0" err="1"/>
              <a:t>myworkshop</a:t>
            </a:r>
            <a:r>
              <a:rPr lang="en-US" altLang="ko-KR" sz="1400" dirty="0"/>
              <a:t> = new workshop;</a:t>
            </a:r>
          </a:p>
          <a:p>
            <a:r>
              <a:rPr lang="en-US" altLang="ko-KR" sz="1400" dirty="0" err="1"/>
              <a:t>myworkshop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set_people</a:t>
            </a:r>
            <a:r>
              <a:rPr lang="en-US" altLang="ko-KR" sz="1400" dirty="0"/>
              <a:t>(person);</a:t>
            </a:r>
          </a:p>
          <a:p>
            <a:r>
              <a:rPr lang="en-US" altLang="ko-KR" sz="1400" dirty="0" err="1"/>
              <a:t>myworkshop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calctot_cost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delete </a:t>
            </a:r>
            <a:r>
              <a:rPr lang="en-US" altLang="ko-KR" sz="1400" dirty="0" err="1"/>
              <a:t>myworkshop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else if (</a:t>
            </a:r>
            <a:r>
              <a:rPr lang="en-US" altLang="ko-KR" sz="1400" dirty="0" err="1"/>
              <a:t>gubun</a:t>
            </a:r>
            <a:r>
              <a:rPr lang="en-US" altLang="ko-KR" sz="1400" dirty="0"/>
              <a:t> == 2)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birthday </a:t>
            </a:r>
            <a:r>
              <a:rPr lang="en-US" altLang="ko-KR" sz="1400" dirty="0" err="1"/>
              <a:t>mybirthday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 err="1"/>
              <a:t>케익의</a:t>
            </a:r>
            <a:r>
              <a:rPr lang="ko-KR" altLang="en-US" sz="1400" dirty="0"/>
              <a:t> 사이즈를 선택</a:t>
            </a:r>
            <a:r>
              <a:rPr lang="en-US" altLang="ko-KR" sz="1400" dirty="0"/>
              <a:t>(</a:t>
            </a:r>
            <a:r>
              <a:rPr lang="ko-KR" altLang="en-US" sz="1400" dirty="0"/>
              <a:t>루비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샤파이어</a:t>
            </a:r>
            <a:r>
              <a:rPr lang="en-US" altLang="ko-KR" sz="1400" dirty="0"/>
              <a:t>/</a:t>
            </a:r>
            <a:r>
              <a:rPr lang="ko-KR" altLang="en-US" sz="1400" dirty="0"/>
              <a:t>다이아몬드</a:t>
            </a:r>
            <a:r>
              <a:rPr lang="en-US" altLang="ko-KR" sz="1400" dirty="0"/>
              <a:t>)"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cin</a:t>
            </a:r>
            <a:r>
              <a:rPr lang="en-US" altLang="ko-KR" sz="1400" dirty="0"/>
              <a:t> &gt;&gt; kind;</a:t>
            </a:r>
          </a:p>
          <a:p>
            <a:r>
              <a:rPr lang="en-US" altLang="ko-KR" sz="1400" dirty="0" err="1"/>
              <a:t>mybirthday.set_people</a:t>
            </a:r>
            <a:r>
              <a:rPr lang="en-US" altLang="ko-KR" sz="1400" dirty="0"/>
              <a:t>(person);</a:t>
            </a:r>
          </a:p>
          <a:p>
            <a:r>
              <a:rPr lang="en-US" altLang="ko-KR" sz="1400" dirty="0" err="1"/>
              <a:t>mybirthday.calc_cakesize</a:t>
            </a:r>
            <a:r>
              <a:rPr lang="en-US" altLang="ko-KR" sz="1400" dirty="0"/>
              <a:t>(kind);</a:t>
            </a:r>
          </a:p>
          <a:p>
            <a:r>
              <a:rPr lang="en-US" altLang="ko-KR" sz="1400" dirty="0" err="1"/>
              <a:t>mybirthday.calctot_cost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6" name="제목 6"/>
          <p:cNvSpPr txBox="1">
            <a:spLocks/>
          </p:cNvSpPr>
          <p:nvPr/>
        </p:nvSpPr>
        <p:spPr>
          <a:xfrm>
            <a:off x="1692275" y="116632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/>
              <a:t>상속 종합 실습</a:t>
            </a:r>
            <a:r>
              <a:rPr lang="en-US" altLang="ko-KR" b="0" dirty="0" smtClean="0"/>
              <a:t>4</a:t>
            </a:r>
            <a:endParaRPr lang="ko-KR" alt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4"/>
          <a:stretch/>
        </p:blipFill>
        <p:spPr bwMode="auto">
          <a:xfrm>
            <a:off x="5058660" y="2384883"/>
            <a:ext cx="3996469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25" y="3645024"/>
            <a:ext cx="39147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2274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8064</TotalTime>
  <Words>714</Words>
  <Application>Microsoft Office PowerPoint</Application>
  <PresentationFormat>화면 슬라이드 쇼(4:3)</PresentationFormat>
  <Paragraphs>140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Default Design</vt:lpstr>
      <vt:lpstr>Chapter 28  연회 프로젝트</vt:lpstr>
      <vt:lpstr>프로그램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dw07-t</cp:lastModifiedBy>
  <cp:revision>458</cp:revision>
  <dcterms:created xsi:type="dcterms:W3CDTF">2005-03-15T10:04:38Z</dcterms:created>
  <dcterms:modified xsi:type="dcterms:W3CDTF">2019-09-02T03:35:40Z</dcterms:modified>
</cp:coreProperties>
</file>