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6" r:id="rId2"/>
    <p:sldId id="313" r:id="rId3"/>
    <p:sldId id="267" r:id="rId4"/>
    <p:sldId id="275" r:id="rId5"/>
    <p:sldId id="309" r:id="rId6"/>
    <p:sldId id="310" r:id="rId7"/>
    <p:sldId id="308" r:id="rId8"/>
    <p:sldId id="311" r:id="rId9"/>
    <p:sldId id="312" r:id="rId10"/>
    <p:sldId id="314" r:id="rId11"/>
    <p:sldId id="315" r:id="rId12"/>
    <p:sldId id="316" r:id="rId13"/>
    <p:sldId id="317" r:id="rId14"/>
    <p:sldId id="31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00"/>
    <a:srgbClr val="CCFFFF"/>
    <a:srgbClr val="FFCC66"/>
    <a:srgbClr val="BB0000"/>
    <a:srgbClr val="463F83"/>
    <a:srgbClr val="363080"/>
    <a:srgbClr val="3399FF"/>
    <a:srgbClr val="333399"/>
    <a:srgbClr val="585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28" autoAdjust="0"/>
    <p:restoredTop sz="95594" autoAdjust="0"/>
  </p:normalViewPr>
  <p:slideViewPr>
    <p:cSldViewPr>
      <p:cViewPr varScale="1">
        <p:scale>
          <a:sx n="73" d="100"/>
          <a:sy n="73" d="100"/>
        </p:scale>
        <p:origin x="288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187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1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7BD7E5-3D56-4743-BAA2-539BD5C2EB7A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4420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20849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3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47037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7002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3018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3018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7002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3018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/>
              <a:t>banquet *</a:t>
            </a:r>
            <a:r>
              <a:rPr lang="en-US" altLang="ko-KR" sz="1200" dirty="0" err="1" smtClean="0"/>
              <a:t>myworkshop</a:t>
            </a:r>
            <a:r>
              <a:rPr lang="en-US" altLang="ko-KR" sz="1200" dirty="0" smtClean="0"/>
              <a:t> = new workshop</a:t>
            </a:r>
            <a:endParaRPr lang="en-US" altLang="ko-KR" sz="120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//workshop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myworkshop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원래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banqust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의 객체에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workshop(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생성자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lang="ko-KR" altLang="en-US" sz="120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banqust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workshop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생성자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banqust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메서드</a:t>
            </a:r>
            <a:endParaRPr lang="ko-KR" altLang="en-US" sz="120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부모클래스에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virtual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로 함수가 구현되었으면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자식클래스꺼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301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608" y="2132856"/>
            <a:ext cx="7056784" cy="1655762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Chapter 29 </a:t>
            </a:r>
            <a:br>
              <a:rPr lang="en-US" altLang="en-US" dirty="0" smtClean="0"/>
            </a:br>
            <a:r>
              <a:rPr lang="ko-KR" altLang="en-US" dirty="0" smtClean="0"/>
              <a:t>함수 포인터</a:t>
            </a:r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/>
          <p:cNvSpPr txBox="1">
            <a:spLocks/>
          </p:cNvSpPr>
          <p:nvPr/>
        </p:nvSpPr>
        <p:spPr>
          <a:xfrm>
            <a:off x="1692275" y="116632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dirty="0" smtClean="0"/>
              <a:t>포인터를 </a:t>
            </a:r>
            <a:r>
              <a:rPr lang="ko-KR" altLang="en-US" sz="3600" dirty="0" err="1" smtClean="0"/>
              <a:t>멤버함수</a:t>
            </a:r>
            <a:r>
              <a:rPr lang="ko-KR" altLang="en-US" sz="3600" dirty="0" smtClean="0"/>
              <a:t> 호출의 이해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699881" y="733382"/>
            <a:ext cx="2448272" cy="60016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endParaRPr lang="ko-KR" altLang="en-US" sz="1200" dirty="0"/>
          </a:p>
          <a:p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class point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private :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x;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y;</a:t>
            </a:r>
          </a:p>
          <a:p>
            <a:endParaRPr lang="ko-KR" altLang="en-US" sz="1200" dirty="0"/>
          </a:p>
          <a:p>
            <a:r>
              <a:rPr lang="en-US" altLang="ko-KR" sz="1200" dirty="0"/>
              <a:t>public:</a:t>
            </a:r>
          </a:p>
          <a:p>
            <a:r>
              <a:rPr lang="en-US" altLang="ko-KR" sz="1200" dirty="0"/>
              <a:t>point()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x = 0;</a:t>
            </a:r>
          </a:p>
          <a:p>
            <a:r>
              <a:rPr lang="en-US" altLang="ko-KR" sz="1200" dirty="0"/>
              <a:t>y = 0;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point(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intx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x = </a:t>
            </a:r>
            <a:r>
              <a:rPr lang="en-US" altLang="ko-KR" sz="1200" dirty="0" err="1"/>
              <a:t>intx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y = </a:t>
            </a:r>
            <a:r>
              <a:rPr lang="en-US" altLang="ko-KR" sz="1200" dirty="0" err="1"/>
              <a:t>inty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dirty="0"/>
              <a:t>void print()</a:t>
            </a:r>
            <a:r>
              <a:rPr lang="en-US" altLang="ko-KR" sz="1200" dirty="0" err="1"/>
              <a:t>const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x &lt;&lt; "," &lt;&lt; y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printint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정수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/>
              <a:t>n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 smtClean="0"/>
              <a:t>};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319972" y="733382"/>
            <a:ext cx="3672408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point </a:t>
            </a:r>
            <a:r>
              <a:rPr lang="en-US" altLang="ko-KR" sz="1200" dirty="0" err="1"/>
              <a:t>pt</a:t>
            </a:r>
            <a:r>
              <a:rPr lang="en-US" altLang="ko-KR" sz="1200" dirty="0"/>
              <a:t>(4, 5);</a:t>
            </a:r>
          </a:p>
          <a:p>
            <a:r>
              <a:rPr lang="en-US" altLang="ko-KR" sz="1200" dirty="0"/>
              <a:t>point *p = &amp;</a:t>
            </a:r>
            <a:r>
              <a:rPr lang="en-US" altLang="ko-KR" sz="1200" dirty="0" err="1"/>
              <a:t>pt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void(point::*pf1)()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;//</a:t>
            </a:r>
            <a:r>
              <a:rPr lang="ko-KR" altLang="en-US" sz="1200" dirty="0" err="1"/>
              <a:t>멤버함수</a:t>
            </a:r>
            <a:r>
              <a:rPr lang="ko-KR" altLang="en-US" sz="1200" dirty="0"/>
              <a:t> 포인터 선언</a:t>
            </a:r>
          </a:p>
          <a:p>
            <a:r>
              <a:rPr lang="en-US" altLang="ko-KR" sz="1200" dirty="0"/>
              <a:t>pf1 = &amp;point::print;</a:t>
            </a:r>
          </a:p>
          <a:p>
            <a:endParaRPr lang="ko-KR" altLang="en-US" sz="1200" dirty="0"/>
          </a:p>
          <a:p>
            <a:r>
              <a:rPr lang="en-US" altLang="ko-KR" sz="1200" dirty="0"/>
              <a:t>void</a:t>
            </a:r>
            <a:r>
              <a:rPr lang="ko-KR" altLang="en-US" sz="1200" dirty="0"/>
              <a:t> </a:t>
            </a:r>
            <a:r>
              <a:rPr lang="en-US" altLang="ko-KR" sz="1200" dirty="0"/>
              <a:t>(point::*pf2)(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);//</a:t>
            </a:r>
            <a:r>
              <a:rPr lang="ko-KR" altLang="en-US" sz="1200" dirty="0" err="1"/>
              <a:t>멤버함수</a:t>
            </a:r>
            <a:r>
              <a:rPr lang="ko-KR" altLang="en-US" sz="1200" dirty="0"/>
              <a:t> 포인터 선언</a:t>
            </a:r>
          </a:p>
          <a:p>
            <a:r>
              <a:rPr lang="en-US" altLang="ko-KR" sz="1200" dirty="0"/>
              <a:t>pf2 = &amp;point::</a:t>
            </a:r>
            <a:r>
              <a:rPr lang="en-US" altLang="ko-KR" sz="1200" dirty="0" err="1"/>
              <a:t>printint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pt.print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err="1"/>
              <a:t>pt.printint</a:t>
            </a:r>
            <a:r>
              <a:rPr lang="en-US" altLang="ko-KR" sz="1200" dirty="0"/>
              <a:t>(100);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(pt.*pf1)();//</a:t>
            </a:r>
            <a:r>
              <a:rPr lang="ko-KR" altLang="en-US" sz="1200" dirty="0"/>
              <a:t>객체로 </a:t>
            </a:r>
            <a:r>
              <a:rPr lang="ko-KR" altLang="en-US" sz="1200" dirty="0" err="1"/>
              <a:t>멤버함수</a:t>
            </a:r>
            <a:r>
              <a:rPr lang="ko-KR" altLang="en-US" sz="1200" dirty="0"/>
              <a:t> 포인터를 이용한 호출</a:t>
            </a:r>
          </a:p>
          <a:p>
            <a:r>
              <a:rPr lang="en-US" altLang="ko-KR" sz="1200" dirty="0"/>
              <a:t>(pt.*pf2)(100);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(p-&gt;*pf1)();//</a:t>
            </a:r>
            <a:r>
              <a:rPr lang="ko-KR" altLang="en-US" sz="1200" dirty="0"/>
              <a:t>주소로 </a:t>
            </a:r>
            <a:r>
              <a:rPr lang="ko-KR" altLang="en-US" sz="1200" dirty="0" err="1"/>
              <a:t>멤버함수</a:t>
            </a:r>
            <a:r>
              <a:rPr lang="ko-KR" altLang="en-US" sz="1200" dirty="0"/>
              <a:t> 포인터를 이용한 호출</a:t>
            </a:r>
          </a:p>
          <a:p>
            <a:r>
              <a:rPr lang="en-US" altLang="ko-KR" sz="1200" dirty="0"/>
              <a:t>(p-&gt;*pf2)(100);</a:t>
            </a:r>
          </a:p>
          <a:p>
            <a:endParaRPr lang="ko-KR" altLang="en-US" sz="1200" dirty="0"/>
          </a:p>
          <a:p>
            <a:r>
              <a:rPr lang="en-US" altLang="ko-KR" sz="1200" dirty="0"/>
              <a:t>return 0;</a:t>
            </a:r>
          </a:p>
          <a:p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226" y="5434007"/>
            <a:ext cx="3009900" cy="128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740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/>
          <p:cNvSpPr txBox="1">
            <a:spLocks/>
          </p:cNvSpPr>
          <p:nvPr/>
        </p:nvSpPr>
        <p:spPr>
          <a:xfrm>
            <a:off x="1692275" y="116632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dirty="0" err="1" smtClean="0"/>
              <a:t>콜백</a:t>
            </a:r>
            <a:r>
              <a:rPr lang="en-US" altLang="ko-KR" sz="3600" dirty="0" smtClean="0"/>
              <a:t>(</a:t>
            </a:r>
            <a:r>
              <a:rPr lang="en-US" altLang="ko-KR" sz="3600" dirty="0" err="1"/>
              <a:t>C</a:t>
            </a:r>
            <a:r>
              <a:rPr lang="en-US" altLang="ko-KR" sz="3600" dirty="0" err="1" smtClean="0"/>
              <a:t>allBack</a:t>
            </a:r>
            <a:r>
              <a:rPr lang="en-US" altLang="ko-KR" sz="3600" dirty="0" smtClean="0"/>
              <a:t>)</a:t>
            </a:r>
            <a:r>
              <a:rPr lang="ko-KR" altLang="en-US" sz="3600" dirty="0" err="1" smtClean="0"/>
              <a:t>매커니즘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210003" y="1233408"/>
            <a:ext cx="6250429" cy="646331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</a:rPr>
              <a:t>클라이언트가 서버를 호출하면 콜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</a:rPr>
              <a:t>(call)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</a:rPr>
              <a:t>이라도 한다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</a:rPr>
              <a:t>서버가 클라이언트를 호출하면 </a:t>
            </a:r>
            <a:r>
              <a:rPr lang="ko-KR" altLang="en-US" dirty="0" err="1" smtClean="0">
                <a:solidFill>
                  <a:schemeClr val="accent4">
                    <a:lumMod val="10000"/>
                  </a:schemeClr>
                </a:solidFill>
              </a:rPr>
              <a:t>콜백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</a:rPr>
              <a:t>( callback)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</a:rPr>
              <a:t>이라고 한다 </a:t>
            </a:r>
            <a:endParaRPr lang="ko-KR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0002" y="2167696"/>
            <a:ext cx="625043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</a:rPr>
              <a:t>- </a:t>
            </a:r>
            <a:r>
              <a:rPr lang="ko-KR" altLang="en-US" dirty="0" err="1" smtClean="0">
                <a:solidFill>
                  <a:schemeClr val="accent4">
                    <a:lumMod val="10000"/>
                  </a:schemeClr>
                </a:solidFill>
              </a:rPr>
              <a:t>콜백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</a:rPr>
              <a:t>메커니즘을 구현하기 위해서는 서버에 클라이언트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4">
                    <a:lumMod val="10000"/>
                  </a:schemeClr>
                </a:solidFill>
              </a:rPr>
            </a:b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</a:rPr>
              <a:t>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</a:rPr>
              <a:t>정보를 제공해야 한다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</a:rPr>
              <a:t>-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</a:rPr>
              <a:t>서버에 클라이언트 정보를 제공하는 방법</a:t>
            </a:r>
            <a:endParaRPr lang="en-US" altLang="ko-KR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</a:rPr>
              <a:t> 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</a:rPr>
              <a:t>함수포인터의 매개변수를 이용해서 </a:t>
            </a:r>
            <a:r>
              <a:rPr lang="ko-KR" altLang="en-US" dirty="0" err="1" smtClean="0">
                <a:solidFill>
                  <a:schemeClr val="accent4">
                    <a:lumMod val="10000"/>
                  </a:schemeClr>
                </a:solidFill>
              </a:rPr>
              <a:t>콜백함수의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</a:rPr>
              <a:t> 주소를      </a:t>
            </a:r>
            <a:endParaRPr lang="en-US" altLang="ko-KR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</a:rPr>
              <a:t>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</a:rPr>
              <a:t>전달하는 방법이 대표적이다</a:t>
            </a:r>
            <a:endParaRPr lang="ko-KR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635991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51920" y="1160748"/>
            <a:ext cx="4572000" cy="52629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iostream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client();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FF66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FF66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서버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server()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서버가 </a:t>
            </a:r>
            <a:r>
              <a:rPr lang="ko-KR" altLang="en-US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작동중입니다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client();</a:t>
            </a:r>
            <a:r>
              <a:rPr lang="en-US" altLang="ko-KR" sz="1400" dirty="0">
                <a:solidFill>
                  <a:srgbClr val="FF66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FF66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서버에서 클라이언트 호출</a:t>
            </a:r>
            <a:r>
              <a:rPr lang="en-US" altLang="ko-KR" sz="1400" dirty="0">
                <a:solidFill>
                  <a:srgbClr val="FF66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400" dirty="0" err="1">
                <a:solidFill>
                  <a:srgbClr val="FF66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콜백</a:t>
            </a:r>
            <a:r>
              <a:rPr lang="en-US" altLang="ko-KR" sz="1400" dirty="0">
                <a:solidFill>
                  <a:srgbClr val="FF66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400" dirty="0">
              <a:solidFill>
                <a:srgbClr val="FF66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FF66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FF66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클라이언트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client()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클라이언트가 </a:t>
            </a:r>
            <a:r>
              <a:rPr lang="ko-KR" altLang="en-US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작동중입니다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server();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3" name="제목 6"/>
          <p:cNvSpPr txBox="1">
            <a:spLocks/>
          </p:cNvSpPr>
          <p:nvPr/>
        </p:nvSpPr>
        <p:spPr>
          <a:xfrm>
            <a:off x="1692275" y="116632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dirty="0" err="1" smtClean="0"/>
              <a:t>콜백</a:t>
            </a:r>
            <a:r>
              <a:rPr lang="en-US" altLang="ko-KR" sz="3600" dirty="0" smtClean="0"/>
              <a:t>(</a:t>
            </a:r>
            <a:r>
              <a:rPr lang="en-US" altLang="ko-KR" sz="3600" dirty="0" err="1"/>
              <a:t>C</a:t>
            </a:r>
            <a:r>
              <a:rPr lang="en-US" altLang="ko-KR" sz="3600" dirty="0" err="1" smtClean="0"/>
              <a:t>allBack</a:t>
            </a:r>
            <a:r>
              <a:rPr lang="en-US" altLang="ko-KR" sz="3600" dirty="0" smtClean="0"/>
              <a:t>)</a:t>
            </a:r>
            <a:r>
              <a:rPr lang="ko-KR" altLang="en-US" sz="3600" dirty="0" err="1" smtClean="0"/>
              <a:t>매커니즘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60748"/>
            <a:ext cx="3377848" cy="48013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  <a:p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//</a:t>
            </a:r>
            <a:r>
              <a:rPr lang="ko-KR" altLang="en-US" dirty="0"/>
              <a:t>서버 코드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output_info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</a:t>
            </a:r>
            <a:r>
              <a:rPr lang="ko-KR" altLang="en-US" dirty="0"/>
              <a:t>정보 출력</a:t>
            </a:r>
            <a:r>
              <a:rPr lang="en-US" altLang="ko-KR" dirty="0"/>
              <a:t>!!"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//</a:t>
            </a:r>
            <a:r>
              <a:rPr lang="ko-KR" altLang="en-US" dirty="0"/>
              <a:t>클라이언트 코드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output_info</a:t>
            </a:r>
            <a:r>
              <a:rPr lang="en-US" altLang="ko-KR" dirty="0"/>
              <a:t>();</a:t>
            </a:r>
          </a:p>
          <a:p>
            <a:endParaRPr lang="ko-KR" altLang="en-US" dirty="0"/>
          </a:p>
          <a:p>
            <a:r>
              <a:rPr lang="en-US" altLang="ko-KR" dirty="0"/>
              <a:t>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967535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/>
          <p:cNvSpPr txBox="1">
            <a:spLocks/>
          </p:cNvSpPr>
          <p:nvPr/>
        </p:nvSpPr>
        <p:spPr>
          <a:xfrm>
            <a:off x="1692275" y="116632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dirty="0" err="1" smtClean="0"/>
              <a:t>콜백</a:t>
            </a:r>
            <a:r>
              <a:rPr lang="en-US" altLang="ko-KR" sz="3600" dirty="0" smtClean="0"/>
              <a:t>(</a:t>
            </a:r>
            <a:r>
              <a:rPr lang="en-US" altLang="ko-KR" sz="3600" dirty="0" err="1"/>
              <a:t>C</a:t>
            </a:r>
            <a:r>
              <a:rPr lang="en-US" altLang="ko-KR" sz="3600" dirty="0" err="1" smtClean="0"/>
              <a:t>allBack</a:t>
            </a:r>
            <a:r>
              <a:rPr lang="en-US" altLang="ko-KR" sz="3600" dirty="0" smtClean="0"/>
              <a:t>)</a:t>
            </a:r>
            <a:r>
              <a:rPr lang="ko-KR" altLang="en-US" sz="3600" dirty="0" err="1" smtClean="0"/>
              <a:t>매커니즘</a:t>
            </a:r>
            <a:r>
              <a:rPr lang="ko-KR" altLang="en-US" sz="3600" dirty="0" smtClean="0"/>
              <a:t> 구현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59179" y="908795"/>
            <a:ext cx="3647152" cy="54476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endParaRPr lang="ko-KR" altLang="en-US" sz="1200" dirty="0"/>
          </a:p>
          <a:p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서버</a:t>
            </a:r>
          </a:p>
          <a:p>
            <a:endParaRPr lang="ko-KR" altLang="en-US" sz="1200" dirty="0"/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for_each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*begin,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*end, void(*pf)(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while (begin != end)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pf(*begin++);//</a:t>
            </a:r>
            <a:r>
              <a:rPr lang="ko-KR" altLang="en-US" sz="1200" dirty="0"/>
              <a:t>클라이언트에 함수 호출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콜백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클라이언트</a:t>
            </a:r>
          </a:p>
          <a:p>
            <a:endParaRPr lang="ko-KR" altLang="en-US" sz="1200" dirty="0"/>
          </a:p>
          <a:p>
            <a:r>
              <a:rPr lang="en-US" altLang="ko-KR" sz="1200" dirty="0"/>
              <a:t>void output1(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n &lt;&lt; " ";</a:t>
            </a:r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dirty="0"/>
              <a:t>void output2(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n*n &lt;&lt; " ";</a:t>
            </a:r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dirty="0"/>
              <a:t>void output3(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&lt;&lt;"</a:t>
            </a:r>
            <a:r>
              <a:rPr lang="ko-KR" altLang="en-US" sz="1200" dirty="0"/>
              <a:t>정 수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&lt;&lt;n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908795"/>
            <a:ext cx="4698274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ko-KR" altLang="en-US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[5] = { 100,200,300,400,500 };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"=======output1======="  &lt;&lt;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for_each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, arr+5, output1 );//output1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콜백함수의</a:t>
            </a:r>
            <a:r>
              <a:rPr lang="ko-KR" altLang="en-US" sz="1200" dirty="0"/>
              <a:t> 주소 전달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"=======output2======="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for_each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 + 5, output2);//output2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콜백함수의</a:t>
            </a:r>
            <a:r>
              <a:rPr lang="ko-KR" altLang="en-US" sz="1200" dirty="0"/>
              <a:t> 주소 전달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"=======output3======="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for_each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 + 5, output3);//output3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콜백함수의</a:t>
            </a:r>
            <a:r>
              <a:rPr lang="ko-KR" altLang="en-US" sz="1200" dirty="0"/>
              <a:t> 주소 전달</a:t>
            </a:r>
          </a:p>
          <a:p>
            <a:endParaRPr lang="ko-KR" altLang="en-US" sz="1200" dirty="0"/>
          </a:p>
          <a:p>
            <a:r>
              <a:rPr lang="en-US" altLang="ko-KR" sz="1200" dirty="0"/>
              <a:t>return 0;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337" y="4099015"/>
            <a:ext cx="30765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53692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532" y="1225689"/>
            <a:ext cx="3377848" cy="56323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&lt;algorithm&gt;</a:t>
            </a:r>
          </a:p>
          <a:p>
            <a:endParaRPr lang="ko-KR" altLang="en-US" dirty="0"/>
          </a:p>
          <a:p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//</a:t>
            </a:r>
            <a:r>
              <a:rPr lang="ko-KR" altLang="en-US" dirty="0"/>
              <a:t>클라이언트</a:t>
            </a:r>
          </a:p>
          <a:p>
            <a:r>
              <a:rPr lang="en-US" altLang="ko-KR" dirty="0"/>
              <a:t>void print1(</a:t>
            </a:r>
            <a:r>
              <a:rPr lang="en-US" altLang="ko-KR" dirty="0" err="1"/>
              <a:t>int</a:t>
            </a:r>
            <a:r>
              <a:rPr lang="en-US" altLang="ko-KR" dirty="0"/>
              <a:t> n)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n &lt;&lt; " ";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void print2(</a:t>
            </a:r>
            <a:r>
              <a:rPr lang="en-US" altLang="ko-KR" dirty="0" err="1"/>
              <a:t>int</a:t>
            </a:r>
            <a:r>
              <a:rPr lang="en-US" altLang="ko-KR" dirty="0"/>
              <a:t> n)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n*n &lt;&lt; " ";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void print3(</a:t>
            </a:r>
            <a:r>
              <a:rPr lang="en-US" altLang="ko-KR" dirty="0" err="1"/>
              <a:t>int</a:t>
            </a:r>
            <a:r>
              <a:rPr lang="en-US" altLang="ko-KR" dirty="0"/>
              <a:t> n)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&lt;&lt;"</a:t>
            </a:r>
            <a:r>
              <a:rPr lang="ko-KR" altLang="en-US" dirty="0"/>
              <a:t>정 수 </a:t>
            </a:r>
            <a:r>
              <a:rPr lang="en-US" altLang="ko-KR" dirty="0"/>
              <a:t>: "&lt;&lt;</a:t>
            </a:r>
            <a:r>
              <a:rPr lang="ko-KR" altLang="en-US" dirty="0"/>
              <a:t> </a:t>
            </a:r>
            <a:r>
              <a:rPr lang="en-US" altLang="ko-KR" dirty="0"/>
              <a:t>n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4103948" y="1225689"/>
            <a:ext cx="4762842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[5] = { 10,11,12,13,14 };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"=======print1=======" &lt;&lt; </a:t>
            </a:r>
            <a:r>
              <a:rPr lang="en-US" altLang="ko-KR" dirty="0" err="1"/>
              <a:t>endl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 err="1"/>
              <a:t>for_each</a:t>
            </a:r>
            <a:r>
              <a:rPr lang="en-US" altLang="ko-KR" dirty="0"/>
              <a:t>(</a:t>
            </a:r>
            <a:r>
              <a:rPr lang="en-US" altLang="ko-KR" dirty="0" err="1"/>
              <a:t>arr</a:t>
            </a:r>
            <a:r>
              <a:rPr lang="en-US" altLang="ko-KR" dirty="0"/>
              <a:t>, </a:t>
            </a:r>
            <a:r>
              <a:rPr lang="en-US" altLang="ko-KR" dirty="0" err="1"/>
              <a:t>arr</a:t>
            </a:r>
            <a:r>
              <a:rPr lang="en-US" altLang="ko-KR" dirty="0"/>
              <a:t> + 5, print1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</a:t>
            </a:r>
            <a:r>
              <a:rPr lang="en-US" altLang="ko-KR" dirty="0"/>
              <a:t>&lt;&lt; </a:t>
            </a:r>
            <a:r>
              <a:rPr lang="en-US" altLang="ko-KR" dirty="0" err="1"/>
              <a:t>endl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"=======print2======="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for_each</a:t>
            </a:r>
            <a:r>
              <a:rPr lang="en-US" altLang="ko-KR" dirty="0"/>
              <a:t>(</a:t>
            </a:r>
            <a:r>
              <a:rPr lang="en-US" altLang="ko-KR" dirty="0" err="1"/>
              <a:t>arr</a:t>
            </a:r>
            <a:r>
              <a:rPr lang="en-US" altLang="ko-KR" dirty="0"/>
              <a:t>, </a:t>
            </a:r>
            <a:r>
              <a:rPr lang="en-US" altLang="ko-KR" dirty="0" err="1"/>
              <a:t>arr</a:t>
            </a:r>
            <a:r>
              <a:rPr lang="en-US" altLang="ko-KR" dirty="0"/>
              <a:t> + 5, print2</a:t>
            </a:r>
            <a:r>
              <a:rPr lang="en-US" altLang="ko-KR" dirty="0" smtClean="0"/>
              <a:t>);</a:t>
            </a:r>
            <a:endParaRPr lang="ko-KR" altLang="en-US" dirty="0"/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"=======print3======="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 smtClean="0"/>
              <a:t>for_each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+ 5, print3);</a:t>
            </a:r>
            <a:endParaRPr lang="ko-KR" altLang="en-US" dirty="0"/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4" name="제목 6"/>
          <p:cNvSpPr txBox="1">
            <a:spLocks/>
          </p:cNvSpPr>
          <p:nvPr/>
        </p:nvSpPr>
        <p:spPr>
          <a:xfrm>
            <a:off x="1692275" y="116632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ko-KR" sz="2800" dirty="0"/>
              <a:t>&lt;algorithm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를 </a:t>
            </a:r>
            <a:r>
              <a:rPr lang="ko-KR" altLang="en-US" sz="2800" dirty="0" err="1" smtClean="0"/>
              <a:t>활용한</a:t>
            </a:r>
            <a:r>
              <a:rPr lang="ko-KR" altLang="en-US" sz="2800" dirty="0" err="1" smtClean="0"/>
              <a:t>콜백</a:t>
            </a:r>
            <a:r>
              <a:rPr lang="en-US" altLang="ko-KR" sz="2800" dirty="0" smtClean="0"/>
              <a:t>(</a:t>
            </a:r>
            <a:r>
              <a:rPr lang="en-US" altLang="ko-KR" sz="2800" dirty="0" err="1"/>
              <a:t>C</a:t>
            </a:r>
            <a:r>
              <a:rPr lang="en-US" altLang="ko-KR" sz="2800" dirty="0" err="1" smtClean="0"/>
              <a:t>allBack</a:t>
            </a:r>
            <a:r>
              <a:rPr lang="en-US" altLang="ko-KR" sz="2800" dirty="0" smtClean="0"/>
              <a:t>)</a:t>
            </a:r>
            <a:r>
              <a:rPr lang="ko-KR" altLang="en-US" sz="2800" dirty="0" err="1" smtClean="0"/>
              <a:t>매커니즘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41341827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1708861" y="1382966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함수 포인터</a:t>
            </a:r>
          </a:p>
        </p:txBody>
      </p:sp>
      <p:sp>
        <p:nvSpPr>
          <p:cNvPr id="4" name="가로로 말린 두루마리 모양 3"/>
          <p:cNvSpPr/>
          <p:nvPr/>
        </p:nvSpPr>
        <p:spPr bwMode="auto">
          <a:xfrm>
            <a:off x="1722336" y="2373076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28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정적함수와</a:t>
            </a:r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호출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가로로 말린 두루마리 모양 4"/>
          <p:cNvSpPr/>
          <p:nvPr/>
        </p:nvSpPr>
        <p:spPr bwMode="auto">
          <a:xfrm>
            <a:off x="1725447" y="3363186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28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멤버함수와</a:t>
            </a:r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호출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1692275" y="4353296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28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콜백매커니즘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0592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364" y="276153"/>
            <a:ext cx="6875463" cy="792163"/>
          </a:xfrm>
        </p:spPr>
        <p:txBody>
          <a:bodyPr/>
          <a:lstStyle/>
          <a:p>
            <a:r>
              <a:rPr lang="ko-KR" altLang="en-US" dirty="0" smtClean="0"/>
              <a:t>함수 포인터의 이해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93602" y="977864"/>
            <a:ext cx="7272808" cy="1815882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/>
                </a:solidFill>
              </a:rPr>
              <a:t>함수 포인터 </a:t>
            </a:r>
            <a:r>
              <a:rPr lang="ko-KR" altLang="en-US" sz="1600" dirty="0" smtClean="0">
                <a:solidFill>
                  <a:schemeClr val="bg2"/>
                </a:solidFill>
              </a:rPr>
              <a:t>란</a:t>
            </a:r>
            <a:endParaRPr lang="en-US" altLang="ko-KR" sz="1600" dirty="0" smtClean="0">
              <a:solidFill>
                <a:schemeClr val="bg2"/>
              </a:solidFill>
            </a:endParaRPr>
          </a:p>
          <a:p>
            <a:r>
              <a:rPr lang="en-US" altLang="ko-KR" sz="1600" dirty="0" smtClean="0">
                <a:solidFill>
                  <a:schemeClr val="bg2"/>
                </a:solidFill>
              </a:rPr>
              <a:t>- </a:t>
            </a:r>
            <a:r>
              <a:rPr lang="ko-KR" altLang="en-US" sz="1600" dirty="0" smtClean="0">
                <a:solidFill>
                  <a:schemeClr val="bg2"/>
                </a:solidFill>
              </a:rPr>
              <a:t>함수의 </a:t>
            </a:r>
            <a:r>
              <a:rPr lang="ko-KR" altLang="en-US" sz="1600" dirty="0">
                <a:solidFill>
                  <a:schemeClr val="bg2"/>
                </a:solidFill>
              </a:rPr>
              <a:t>주소를 저장하는 변수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2"/>
                </a:solidFill>
              </a:rPr>
              <a:t>함수의 </a:t>
            </a:r>
            <a:r>
              <a:rPr lang="ko-KR" altLang="en-US" sz="1600" dirty="0">
                <a:solidFill>
                  <a:schemeClr val="bg2"/>
                </a:solidFill>
              </a:rPr>
              <a:t>시작 주소를 저장하는 포인터</a:t>
            </a:r>
            <a:r>
              <a:rPr lang="en-US" altLang="ko-KR" sz="1600" dirty="0">
                <a:solidFill>
                  <a:schemeClr val="bg2"/>
                </a:solidFill>
              </a:rPr>
              <a:t>(</a:t>
            </a:r>
            <a:r>
              <a:rPr lang="ko-KR" altLang="en-US" sz="1600" dirty="0">
                <a:solidFill>
                  <a:schemeClr val="bg2"/>
                </a:solidFill>
              </a:rPr>
              <a:t>메모리 공간의 이름</a:t>
            </a:r>
            <a:r>
              <a:rPr lang="en-US" altLang="ko-KR" sz="1600" dirty="0" smtClean="0">
                <a:solidFill>
                  <a:schemeClr val="bg2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2"/>
                </a:solidFill>
              </a:rPr>
              <a:t>함수의 포인터는 함수 </a:t>
            </a:r>
            <a:r>
              <a:rPr lang="ko-KR" altLang="en-US" sz="1600" dirty="0" err="1" smtClean="0">
                <a:solidFill>
                  <a:schemeClr val="bg2"/>
                </a:solidFill>
              </a:rPr>
              <a:t>시그니처</a:t>
            </a:r>
            <a:r>
              <a:rPr lang="en-US" altLang="ko-KR" sz="1600" dirty="0" smtClean="0">
                <a:solidFill>
                  <a:schemeClr val="bg2"/>
                </a:solidFill>
              </a:rPr>
              <a:t>(signature:</a:t>
            </a:r>
            <a:r>
              <a:rPr lang="ko-KR" altLang="en-US" sz="1600" dirty="0" smtClean="0">
                <a:solidFill>
                  <a:schemeClr val="bg2"/>
                </a:solidFill>
              </a:rPr>
              <a:t>함수의 </a:t>
            </a:r>
            <a:r>
              <a:rPr lang="ko-KR" altLang="en-US" sz="1600" dirty="0" err="1" smtClean="0">
                <a:solidFill>
                  <a:schemeClr val="bg2"/>
                </a:solidFill>
              </a:rPr>
              <a:t>반환타입</a:t>
            </a:r>
            <a:r>
              <a:rPr lang="en-US" altLang="ko-KR" sz="1600" dirty="0" smtClean="0">
                <a:solidFill>
                  <a:schemeClr val="bg2"/>
                </a:solidFill>
              </a:rPr>
              <a:t>, </a:t>
            </a:r>
            <a:r>
              <a:rPr lang="ko-KR" altLang="en-US" sz="1600" dirty="0" smtClean="0">
                <a:solidFill>
                  <a:schemeClr val="bg2"/>
                </a:solidFill>
              </a:rPr>
              <a:t>매개변수</a:t>
            </a:r>
            <a:r>
              <a:rPr lang="en-US" altLang="ko-KR" sz="1600" dirty="0" smtClean="0">
                <a:solidFill>
                  <a:schemeClr val="bg2"/>
                </a:solidFill>
              </a:rPr>
              <a:t>)</a:t>
            </a:r>
            <a:r>
              <a:rPr lang="ko-KR" altLang="en-US" sz="1600" dirty="0" smtClean="0">
                <a:solidFill>
                  <a:schemeClr val="bg2"/>
                </a:solidFill>
              </a:rPr>
              <a:t>와 같게 선언한다</a:t>
            </a:r>
            <a:endParaRPr lang="en-US" altLang="ko-KR" sz="1600" dirty="0" smtClean="0">
              <a:solidFill>
                <a:schemeClr val="bg2"/>
              </a:solidFill>
            </a:endParaRPr>
          </a:p>
          <a:p>
            <a:r>
              <a:rPr lang="ko-KR" altLang="en-US" sz="1600" dirty="0" smtClean="0">
                <a:solidFill>
                  <a:schemeClr val="bg2"/>
                </a:solidFill>
              </a:rPr>
              <a:t>예</a:t>
            </a:r>
            <a:r>
              <a:rPr lang="en-US" altLang="ko-KR" sz="1600" dirty="0" smtClean="0">
                <a:solidFill>
                  <a:schemeClr val="bg2"/>
                </a:solidFill>
              </a:rPr>
              <a:t>) </a:t>
            </a:r>
            <a:r>
              <a:rPr lang="en-US" altLang="ko-KR" sz="1600" dirty="0" err="1" smtClean="0">
                <a:solidFill>
                  <a:schemeClr val="bg2"/>
                </a:solidFill>
              </a:rPr>
              <a:t>int</a:t>
            </a:r>
            <a:r>
              <a:rPr lang="en-US" altLang="ko-KR" sz="1600" dirty="0" smtClean="0">
                <a:solidFill>
                  <a:schemeClr val="bg2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bg2"/>
                </a:solidFill>
              </a:rPr>
              <a:t>func</a:t>
            </a:r>
            <a:r>
              <a:rPr lang="en-US" altLang="ko-KR" sz="1600" dirty="0" smtClean="0">
                <a:solidFill>
                  <a:schemeClr val="bg2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bg2"/>
                </a:solidFill>
              </a:rPr>
              <a:t>int</a:t>
            </a:r>
            <a:r>
              <a:rPr lang="en-US" altLang="ko-KR" sz="1600" dirty="0" smtClean="0">
                <a:solidFill>
                  <a:schemeClr val="bg2"/>
                </a:solidFill>
              </a:rPr>
              <a:t> I, </a:t>
            </a:r>
            <a:r>
              <a:rPr lang="en-US" altLang="ko-KR" sz="1600" dirty="0" err="1" smtClean="0">
                <a:solidFill>
                  <a:schemeClr val="bg2"/>
                </a:solidFill>
              </a:rPr>
              <a:t>int</a:t>
            </a:r>
            <a:r>
              <a:rPr lang="en-US" altLang="ko-KR" sz="1600" dirty="0" smtClean="0">
                <a:solidFill>
                  <a:schemeClr val="bg2"/>
                </a:solidFill>
              </a:rPr>
              <a:t> j)</a:t>
            </a:r>
            <a:r>
              <a:rPr lang="ko-KR" altLang="en-US" sz="1600" dirty="0" smtClean="0">
                <a:solidFill>
                  <a:schemeClr val="bg2"/>
                </a:solidFill>
              </a:rPr>
              <a:t>를</a:t>
            </a:r>
            <a:r>
              <a:rPr lang="en-US" altLang="ko-KR" sz="1600" dirty="0" smtClean="0">
                <a:solidFill>
                  <a:schemeClr val="bg2"/>
                </a:solidFill>
              </a:rPr>
              <a:t> </a:t>
            </a:r>
            <a:r>
              <a:rPr lang="ko-KR" altLang="en-US" sz="1600" dirty="0" smtClean="0">
                <a:solidFill>
                  <a:schemeClr val="bg2"/>
                </a:solidFill>
              </a:rPr>
              <a:t>함수 포인터화하면 </a:t>
            </a:r>
            <a:endParaRPr lang="en-US" altLang="ko-KR" sz="1600" dirty="0" smtClean="0">
              <a:solidFill>
                <a:schemeClr val="bg2"/>
              </a:solidFill>
            </a:endParaRPr>
          </a:p>
          <a:p>
            <a:r>
              <a:rPr lang="en-US" altLang="ko-KR" sz="1600" dirty="0">
                <a:solidFill>
                  <a:schemeClr val="bg2"/>
                </a:solidFill>
              </a:rPr>
              <a:t> </a:t>
            </a:r>
            <a:r>
              <a:rPr lang="en-US" altLang="ko-KR" sz="1600" dirty="0" smtClean="0">
                <a:solidFill>
                  <a:schemeClr val="bg2"/>
                </a:solidFill>
              </a:rPr>
              <a:t>     ----- &gt; </a:t>
            </a:r>
            <a:r>
              <a:rPr lang="en-US" altLang="ko-KR" sz="1600" dirty="0" err="1" smtClean="0">
                <a:solidFill>
                  <a:schemeClr val="bg2"/>
                </a:solidFill>
              </a:rPr>
              <a:t>int</a:t>
            </a:r>
            <a:r>
              <a:rPr lang="en-US" altLang="ko-KR" sz="1600" dirty="0" smtClean="0">
                <a:solidFill>
                  <a:schemeClr val="bg2"/>
                </a:solidFill>
              </a:rPr>
              <a:t> (*pf) (</a:t>
            </a:r>
            <a:r>
              <a:rPr lang="en-US" altLang="ko-KR" sz="1600" dirty="0" err="1" smtClean="0">
                <a:solidFill>
                  <a:schemeClr val="bg2"/>
                </a:solidFill>
              </a:rPr>
              <a:t>int</a:t>
            </a:r>
            <a:r>
              <a:rPr lang="en-US" altLang="ko-KR" sz="1600" dirty="0" smtClean="0">
                <a:solidFill>
                  <a:schemeClr val="bg2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bg2"/>
                </a:solidFill>
              </a:rPr>
              <a:t>int</a:t>
            </a:r>
            <a:r>
              <a:rPr lang="en-US" altLang="ko-KR" sz="1600" dirty="0" smtClean="0">
                <a:solidFill>
                  <a:schemeClr val="bg2"/>
                </a:solidFill>
              </a:rPr>
              <a:t>)</a:t>
            </a:r>
            <a:endParaRPr lang="ko-KR" altLang="en-US" sz="1600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7904" y="2996952"/>
            <a:ext cx="4752528" cy="3539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endParaRPr lang="ko-KR" altLang="en-US" sz="1400" dirty="0"/>
          </a:p>
          <a:p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aa = 100;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paa</a:t>
            </a:r>
            <a:r>
              <a:rPr lang="en-US" altLang="ko-KR" sz="1400" dirty="0"/>
              <a:t> = &amp;aa;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 aa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 &amp;aa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paa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 *</a:t>
            </a:r>
            <a:r>
              <a:rPr lang="en-US" altLang="ko-KR" sz="1400" dirty="0" err="1"/>
              <a:t>paa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return 0;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/>
              <a:t>함수 포인터의 이해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5619259" y="1909099"/>
            <a:ext cx="1809314" cy="2847768"/>
            <a:chOff x="5607002" y="3041524"/>
            <a:chExt cx="2457386" cy="294376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5616115" y="3041524"/>
              <a:ext cx="2448273" cy="351472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chemeClr val="bg2"/>
                  </a:solidFill>
                </a:rPr>
                <a:t>pf(0x1111)</a:t>
              </a:r>
              <a:endPara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5611559" y="3387310"/>
              <a:ext cx="2448272" cy="72008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5607002" y="4101704"/>
              <a:ext cx="2448272" cy="152354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chemeClr val="bg2"/>
                  </a:solidFill>
                </a:rPr>
                <a:t>(0x1000)</a:t>
              </a:r>
              <a:endPara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5607002" y="5625244"/>
              <a:ext cx="2448272" cy="36004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" name="직선 화살표 연결선 15"/>
          <p:cNvCxnSpPr/>
          <p:nvPr/>
        </p:nvCxnSpPr>
        <p:spPr bwMode="auto">
          <a:xfrm>
            <a:off x="4102033" y="2092571"/>
            <a:ext cx="13321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2087724" y="1772816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시작주소</a:t>
            </a:r>
            <a:endParaRPr lang="en-US" altLang="ko-KR" sz="1200" dirty="0" smtClean="0"/>
          </a:p>
          <a:p>
            <a:r>
              <a:rPr lang="en-US" altLang="ko-KR" sz="1200" dirty="0" smtClean="0"/>
              <a:t>0x1000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가르키는</a:t>
            </a:r>
            <a:r>
              <a:rPr lang="ko-KR" altLang="en-US" sz="1200" dirty="0" smtClean="0"/>
              <a:t> 포인터 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/>
          <p:nvPr/>
        </p:nvCxnSpPr>
        <p:spPr bwMode="auto">
          <a:xfrm>
            <a:off x="4102033" y="2960535"/>
            <a:ext cx="13321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2220142" y="2656051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0xf1000</a:t>
            </a:r>
            <a:endParaRPr lang="ko-KR" altLang="en-US" sz="1200" dirty="0"/>
          </a:p>
          <a:p>
            <a:r>
              <a:rPr lang="ko-KR" altLang="en-US" sz="1200" dirty="0" smtClean="0"/>
              <a:t>함수의 </a:t>
            </a:r>
            <a:r>
              <a:rPr lang="ko-KR" altLang="en-US" sz="1200" dirty="0" err="1" smtClean="0"/>
              <a:t>시작주소</a:t>
            </a:r>
            <a:endParaRPr lang="en-US" altLang="ko-KR" sz="1200" dirty="0" smtClean="0"/>
          </a:p>
          <a:p>
            <a:r>
              <a:rPr lang="en-US" altLang="ko-KR" sz="1200" dirty="0"/>
              <a:t>o</a:t>
            </a:r>
            <a:r>
              <a:rPr lang="en-US" altLang="ko-KR" sz="1200" dirty="0" smtClean="0"/>
              <a:t>utput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cxnSp>
        <p:nvCxnSpPr>
          <p:cNvPr id="5" name="꺾인 연결선 4"/>
          <p:cNvCxnSpPr>
            <a:stCxn id="12" idx="3"/>
            <a:endCxn id="14" idx="3"/>
          </p:cNvCxnSpPr>
          <p:nvPr/>
        </p:nvCxnSpPr>
        <p:spPr bwMode="auto">
          <a:xfrm flipH="1">
            <a:off x="7421863" y="2079105"/>
            <a:ext cx="6710" cy="1592533"/>
          </a:xfrm>
          <a:prstGeom prst="bentConnector3">
            <a:avLst>
              <a:gd name="adj1" fmla="val -3406855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7812360" y="265605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*pf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4698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7604" y="1664804"/>
            <a:ext cx="3024336" cy="1077218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정적 함수 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전역함수</a:t>
            </a:r>
            <a:r>
              <a:rPr lang="en-US" altLang="ko-KR" sz="16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namespace</a:t>
            </a:r>
            <a:r>
              <a:rPr lang="ko-KR" altLang="en-US" sz="1600" dirty="0" smtClean="0"/>
              <a:t>내의 </a:t>
            </a:r>
            <a:r>
              <a:rPr lang="ko-KR" altLang="en-US" sz="1600" dirty="0" err="1" smtClean="0"/>
              <a:t>전역함수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static </a:t>
            </a:r>
            <a:r>
              <a:rPr lang="ko-KR" altLang="en-US" sz="1600" dirty="0" smtClean="0"/>
              <a:t>함수</a:t>
            </a:r>
            <a:endParaRPr lang="en-US" altLang="ko-KR" sz="1600" dirty="0" smtClean="0"/>
          </a:p>
        </p:txBody>
      </p:sp>
      <p:sp>
        <p:nvSpPr>
          <p:cNvPr id="6" name="제목 6"/>
          <p:cNvSpPr txBox="1">
            <a:spLocks/>
          </p:cNvSpPr>
          <p:nvPr/>
        </p:nvSpPr>
        <p:spPr>
          <a:xfrm>
            <a:off x="1943708" y="116632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b="0" dirty="0" err="1" smtClean="0"/>
              <a:t>정적함수와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멤버함수의</a:t>
            </a:r>
            <a:r>
              <a:rPr lang="ko-KR" altLang="en-US" b="0" dirty="0" smtClean="0"/>
              <a:t> 이해</a:t>
            </a:r>
            <a:endParaRPr lang="ko-KR" altLang="en-US" b="0" dirty="0"/>
          </a:p>
        </p:txBody>
      </p:sp>
      <p:sp>
        <p:nvSpPr>
          <p:cNvPr id="5" name="TextBox 4"/>
          <p:cNvSpPr txBox="1"/>
          <p:nvPr/>
        </p:nvSpPr>
        <p:spPr>
          <a:xfrm>
            <a:off x="4355976" y="1664804"/>
            <a:ext cx="4067139" cy="830997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멤버함수의</a:t>
            </a:r>
            <a:r>
              <a:rPr lang="ko-KR" altLang="en-US" sz="1600" dirty="0" smtClean="0"/>
              <a:t> 함수 호출 방법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객체로 </a:t>
            </a:r>
            <a:r>
              <a:rPr lang="ko-KR" altLang="en-US" sz="1600" dirty="0" err="1" smtClean="0"/>
              <a:t>멤버함수</a:t>
            </a:r>
            <a:r>
              <a:rPr lang="ko-KR" altLang="en-US" sz="1600" dirty="0" smtClean="0"/>
              <a:t> 호출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멤버함수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객체의 주소로 </a:t>
            </a:r>
            <a:r>
              <a:rPr lang="ko-KR" altLang="en-US" sz="1600" dirty="0" err="1" smtClean="0"/>
              <a:t>멤버함수</a:t>
            </a:r>
            <a:r>
              <a:rPr lang="ko-KR" altLang="en-US" sz="1600" dirty="0" smtClean="0"/>
              <a:t> 호출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멤버함수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7604" y="3140968"/>
            <a:ext cx="7699544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정적함수</a:t>
            </a:r>
            <a:r>
              <a:rPr lang="ko-KR" altLang="en-US" dirty="0" smtClean="0"/>
              <a:t> 포인터 </a:t>
            </a:r>
            <a:r>
              <a:rPr lang="en-US" altLang="ko-KR" dirty="0" smtClean="0"/>
              <a:t>: void print(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n) -- &gt; void(*pf)(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멤버함수</a:t>
            </a:r>
            <a:r>
              <a:rPr lang="ko-KR" altLang="en-US" dirty="0" smtClean="0"/>
              <a:t> 포인터 </a:t>
            </a:r>
            <a:r>
              <a:rPr lang="en-US" altLang="ko-KR" dirty="0" smtClean="0"/>
              <a:t>: void point::print(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n) -- &gt; void (point::*pf)(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멤버함수의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객체로 </a:t>
            </a:r>
            <a:r>
              <a:rPr lang="ko-KR" altLang="en-US" dirty="0" err="1" smtClean="0"/>
              <a:t>멤버함수</a:t>
            </a:r>
            <a:r>
              <a:rPr lang="ko-KR" altLang="en-US" dirty="0" smtClean="0"/>
              <a:t> 호출하는 경우  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*</a:t>
            </a:r>
            <a:r>
              <a:rPr lang="ko-KR" altLang="en-US" dirty="0" smtClean="0"/>
              <a:t>연산자를 사용 </a:t>
            </a:r>
            <a:r>
              <a:rPr lang="en-US" altLang="ko-KR" dirty="0" smtClean="0"/>
              <a:t>-- &gt; 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.*pf</a:t>
            </a:r>
            <a:r>
              <a:rPr lang="ko-KR" altLang="en-US" dirty="0" smtClean="0"/>
              <a:t> </a:t>
            </a:r>
            <a:r>
              <a:rPr lang="en-US" altLang="ko-KR" dirty="0" smtClean="0"/>
              <a:t>)(100)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주소로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멤버함수</a:t>
            </a:r>
            <a:r>
              <a:rPr lang="ko-KR" altLang="en-US" dirty="0" smtClean="0"/>
              <a:t> 호출하는 경우 </a:t>
            </a:r>
            <a:r>
              <a:rPr lang="en-US" altLang="ko-KR" dirty="0" smtClean="0"/>
              <a:t>-&gt;*</a:t>
            </a:r>
            <a:r>
              <a:rPr lang="ko-KR" altLang="en-US" dirty="0" smtClean="0"/>
              <a:t>연산자를 사용 </a:t>
            </a:r>
            <a:r>
              <a:rPr lang="en-US" altLang="ko-KR" dirty="0" smtClean="0"/>
              <a:t>-- &gt; (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-&gt;*pf</a:t>
            </a:r>
            <a:r>
              <a:rPr lang="ko-KR" altLang="en-US" dirty="0" smtClean="0"/>
              <a:t> </a:t>
            </a:r>
            <a:r>
              <a:rPr lang="en-US" altLang="ko-KR" dirty="0" smtClean="0"/>
              <a:t>)(100)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0265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23628" y="1880828"/>
            <a:ext cx="3564396" cy="37548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iostream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 err="1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전역함수</a:t>
            </a:r>
            <a:r>
              <a:rPr lang="en-US" altLang="ko-KR" sz="1400" dirty="0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400" dirty="0" err="1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정적함수</a:t>
            </a:r>
            <a:r>
              <a:rPr lang="en-US" altLang="ko-KR" sz="1400" dirty="0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400" dirty="0">
              <a:solidFill>
                <a:srgbClr val="7030A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output()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＂</a:t>
            </a:r>
            <a:r>
              <a:rPr lang="ko-KR" altLang="en-US" sz="1400" dirty="0" err="1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정적함수</a:t>
            </a:r>
            <a:r>
              <a:rPr lang="ko-KR" altLang="en-US" sz="14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output()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output()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멤버함수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output()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3342" y="2060848"/>
            <a:ext cx="3564396" cy="26776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*p = &amp;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output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1400" dirty="0" smtClean="0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 err="1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정적함수</a:t>
            </a:r>
            <a:r>
              <a:rPr lang="ko-KR" altLang="en-US" sz="1400" dirty="0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호출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pt.output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1400" dirty="0" smtClean="0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객체로 </a:t>
            </a:r>
            <a:r>
              <a:rPr lang="ko-KR" altLang="en-US" sz="1400" dirty="0" err="1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멤버함수</a:t>
            </a:r>
            <a:r>
              <a:rPr lang="ko-KR" altLang="en-US" sz="1400" dirty="0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호출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p-&gt;output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1400" dirty="0" smtClean="0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주소로 </a:t>
            </a:r>
            <a:r>
              <a:rPr lang="ko-KR" altLang="en-US" sz="1400" dirty="0" err="1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멤버함수</a:t>
            </a:r>
            <a:r>
              <a:rPr lang="ko-KR" altLang="en-US" sz="1400" dirty="0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호출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405" y="5509557"/>
            <a:ext cx="3200400" cy="762000"/>
          </a:xfrm>
          <a:prstGeom prst="rect">
            <a:avLst/>
          </a:prstGeom>
        </p:spPr>
      </p:pic>
      <p:sp>
        <p:nvSpPr>
          <p:cNvPr id="7" name="제목 6"/>
          <p:cNvSpPr txBox="1">
            <a:spLocks/>
          </p:cNvSpPr>
          <p:nvPr/>
        </p:nvSpPr>
        <p:spPr>
          <a:xfrm>
            <a:off x="1943708" y="116632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b="0" dirty="0" err="1" smtClean="0"/>
              <a:t>정적함수와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멤버함수</a:t>
            </a:r>
            <a:r>
              <a:rPr lang="ko-KR" altLang="en-US" b="0" dirty="0" smtClean="0"/>
              <a:t> 실습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9213077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sz="3200" b="1" dirty="0" smtClean="0"/>
              <a:t>함수 포인터를 이용한 </a:t>
            </a:r>
            <a:r>
              <a:rPr lang="ko-KR" altLang="en-US" sz="3200" b="1" dirty="0" err="1" smtClean="0"/>
              <a:t>전역함수</a:t>
            </a:r>
            <a:r>
              <a:rPr lang="ko-KR" altLang="en-US" sz="3200" b="1" dirty="0" smtClean="0"/>
              <a:t> 호출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 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771800" y="1154933"/>
            <a:ext cx="5371983" cy="5478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endParaRPr lang="ko-KR" altLang="en-US" sz="1400" dirty="0"/>
          </a:p>
          <a:p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void output(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정수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n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//void output(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n)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함수포인터</a:t>
            </a:r>
            <a:r>
              <a:rPr lang="ko-KR" altLang="en-US" sz="1400" dirty="0"/>
              <a:t> 선언</a:t>
            </a:r>
          </a:p>
          <a:p>
            <a:r>
              <a:rPr lang="en-US" altLang="ko-KR" sz="1400" dirty="0"/>
              <a:t>void(*pf)(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함수의 이름은 함수의 </a:t>
            </a:r>
            <a:r>
              <a:rPr lang="ko-KR" altLang="en-US" sz="1400" dirty="0" err="1"/>
              <a:t>시작주소</a:t>
            </a:r>
            <a:endParaRPr lang="ko-KR" altLang="en-US" sz="1400" dirty="0"/>
          </a:p>
          <a:p>
            <a:r>
              <a:rPr lang="en-US" altLang="ko-KR" sz="1400" dirty="0"/>
              <a:t>pf = output;</a:t>
            </a:r>
          </a:p>
          <a:p>
            <a:endParaRPr lang="ko-KR" altLang="en-US" sz="1400" dirty="0"/>
          </a:p>
          <a:p>
            <a:r>
              <a:rPr lang="en-US" altLang="ko-KR" sz="1400" dirty="0"/>
              <a:t>output(200);//</a:t>
            </a:r>
            <a:r>
              <a:rPr lang="ko-KR" altLang="en-US" sz="1400" dirty="0"/>
              <a:t>함수를 호출</a:t>
            </a:r>
          </a:p>
          <a:p>
            <a:r>
              <a:rPr lang="en-US" altLang="ko-KR" sz="1400" dirty="0"/>
              <a:t>pf(100);//</a:t>
            </a:r>
            <a:r>
              <a:rPr lang="ko-KR" altLang="en-US" sz="1400" dirty="0"/>
              <a:t>포인터를 이용한 함수 호출</a:t>
            </a:r>
          </a:p>
          <a:p>
            <a:r>
              <a:rPr lang="en-US" altLang="ko-KR" sz="1400" dirty="0"/>
              <a:t>(*pf)(10);//</a:t>
            </a:r>
            <a:r>
              <a:rPr lang="ko-KR" altLang="en-US" sz="1400" dirty="0"/>
              <a:t>포인터를 이용한 함수 호출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 output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;// </a:t>
            </a:r>
            <a:r>
              <a:rPr lang="ko-KR" altLang="en-US" sz="1400" dirty="0"/>
              <a:t>함수의 </a:t>
            </a:r>
            <a:r>
              <a:rPr lang="ko-KR" altLang="en-US" sz="1400" dirty="0" err="1"/>
              <a:t>시작주소</a:t>
            </a:r>
            <a:endParaRPr lang="ko-KR" altLang="en-US" sz="1400" dirty="0"/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pf 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;//</a:t>
            </a:r>
            <a:r>
              <a:rPr lang="ko-KR" altLang="en-US" sz="1400" dirty="0" err="1"/>
              <a:t>포이터를</a:t>
            </a:r>
            <a:r>
              <a:rPr lang="ko-KR" altLang="en-US" sz="1400" dirty="0"/>
              <a:t> 이용한 함수의 주소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*</a:t>
            </a:r>
            <a:r>
              <a:rPr lang="en-US" altLang="ko-KR" sz="1400" dirty="0"/>
              <a:t>pf 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;//*:</a:t>
            </a:r>
            <a:r>
              <a:rPr lang="ko-KR" altLang="en-US" sz="1400" dirty="0"/>
              <a:t>메모리 접근 연산자를 이용한 함수의 주소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45672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9872" y="908795"/>
            <a:ext cx="4908716" cy="56938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endParaRPr lang="ko-KR" altLang="en-US" sz="1400" dirty="0"/>
          </a:p>
          <a:p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일반 </a:t>
            </a:r>
            <a:r>
              <a:rPr lang="ko-KR" altLang="en-US" sz="1400" dirty="0" err="1"/>
              <a:t>전역함수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정적함수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r>
              <a:rPr lang="en-US" altLang="ko-KR" sz="1400" dirty="0"/>
              <a:t>void output(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 err="1"/>
              <a:t>전역함수</a:t>
            </a:r>
            <a:r>
              <a:rPr lang="ko-KR" altLang="en-US" sz="1400" dirty="0"/>
              <a:t>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&lt;&lt;n&lt;&lt;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namespace AA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//namespace</a:t>
            </a:r>
            <a:r>
              <a:rPr lang="ko-KR" altLang="en-US" sz="1400" dirty="0"/>
              <a:t>내에 </a:t>
            </a:r>
            <a:r>
              <a:rPr lang="ko-KR" altLang="en-US" sz="1400" dirty="0" err="1"/>
              <a:t>전역함수</a:t>
            </a:r>
            <a:endParaRPr lang="ko-KR" altLang="en-US" sz="1400" dirty="0"/>
          </a:p>
          <a:p>
            <a:r>
              <a:rPr lang="en-US" altLang="ko-KR" sz="1400" dirty="0"/>
              <a:t>void output(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 "namespace AA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전역함수</a:t>
            </a:r>
            <a:r>
              <a:rPr lang="ko-KR" altLang="en-US" sz="1400" dirty="0"/>
              <a:t>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n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  <a:p>
            <a:r>
              <a:rPr lang="en-US" altLang="ko-KR" sz="1400" dirty="0"/>
              <a:t>class point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public :</a:t>
            </a:r>
          </a:p>
          <a:p>
            <a:r>
              <a:rPr lang="en-US" altLang="ko-KR" sz="1400" dirty="0"/>
              <a:t>//static </a:t>
            </a:r>
            <a:r>
              <a:rPr lang="ko-KR" altLang="en-US" sz="1400" dirty="0" err="1"/>
              <a:t>멤버함수</a:t>
            </a:r>
            <a:endParaRPr lang="ko-KR" altLang="en-US" sz="1400" dirty="0"/>
          </a:p>
          <a:p>
            <a:r>
              <a:rPr lang="en-US" altLang="ko-KR" sz="1400" dirty="0"/>
              <a:t>static void output(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"point </a:t>
            </a:r>
            <a:r>
              <a:rPr lang="ko-KR" altLang="en-US" sz="1400" dirty="0"/>
              <a:t>클래스 내의 정적멤버함수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n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sp>
        <p:nvSpPr>
          <p:cNvPr id="6" name="제목 6"/>
          <p:cNvSpPr txBox="1">
            <a:spLocks/>
          </p:cNvSpPr>
          <p:nvPr/>
        </p:nvSpPr>
        <p:spPr>
          <a:xfrm>
            <a:off x="1692275" y="116632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dirty="0" err="1" smtClean="0"/>
              <a:t>정적함수와</a:t>
            </a:r>
            <a:r>
              <a:rPr lang="ko-KR" altLang="en-US" sz="3600" dirty="0" smtClean="0"/>
              <a:t> 포인터 실습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함수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399458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/>
          <p:cNvSpPr txBox="1">
            <a:spLocks/>
          </p:cNvSpPr>
          <p:nvPr/>
        </p:nvSpPr>
        <p:spPr>
          <a:xfrm>
            <a:off x="1692275" y="116632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dirty="0" err="1" smtClean="0"/>
              <a:t>정적함수와</a:t>
            </a:r>
            <a:r>
              <a:rPr lang="ko-KR" altLang="en-US" sz="3600" dirty="0" smtClean="0"/>
              <a:t> </a:t>
            </a:r>
            <a:r>
              <a:rPr lang="ko-KR" altLang="en-US" sz="3600" dirty="0"/>
              <a:t>포인터 </a:t>
            </a:r>
            <a:r>
              <a:rPr lang="ko-KR" altLang="en-US" sz="3600" dirty="0" smtClean="0"/>
              <a:t>실습</a:t>
            </a:r>
            <a:r>
              <a:rPr lang="en-US" altLang="ko-KR" sz="3600" dirty="0" smtClean="0"/>
              <a:t>(main)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799692" y="908795"/>
            <a:ext cx="6250429" cy="59093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ko-KR" altLang="en-US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void(*pf)(</a:t>
            </a:r>
            <a:r>
              <a:rPr lang="en-US" altLang="ko-KR" dirty="0" err="1"/>
              <a:t>int</a:t>
            </a:r>
            <a:r>
              <a:rPr lang="en-US" altLang="ko-KR" dirty="0"/>
              <a:t>);//</a:t>
            </a:r>
            <a:r>
              <a:rPr lang="ko-KR" altLang="en-US" dirty="0" err="1"/>
              <a:t>정적함수</a:t>
            </a:r>
            <a:r>
              <a:rPr lang="ko-KR" altLang="en-US" dirty="0"/>
              <a:t> 포인터 선언</a:t>
            </a:r>
          </a:p>
          <a:p>
            <a:endParaRPr lang="ko-KR" altLang="en-US" dirty="0"/>
          </a:p>
          <a:p>
            <a:r>
              <a:rPr lang="en-US" altLang="ko-KR" dirty="0"/>
              <a:t>output(100);//</a:t>
            </a:r>
            <a:r>
              <a:rPr lang="ko-KR" altLang="en-US" dirty="0"/>
              <a:t>일반 함수 호출</a:t>
            </a:r>
          </a:p>
          <a:p>
            <a:r>
              <a:rPr lang="en-US" altLang="ko-KR" dirty="0" err="1"/>
              <a:t>AA:output</a:t>
            </a:r>
            <a:r>
              <a:rPr lang="en-US" altLang="ko-KR" dirty="0"/>
              <a:t>(100);//namespace AA</a:t>
            </a:r>
            <a:r>
              <a:rPr lang="ko-KR" altLang="en-US" dirty="0"/>
              <a:t>의 </a:t>
            </a:r>
            <a:r>
              <a:rPr lang="ko-KR" altLang="en-US" dirty="0" err="1"/>
              <a:t>전역함수</a:t>
            </a:r>
            <a:r>
              <a:rPr lang="ko-KR" altLang="en-US" dirty="0"/>
              <a:t> 호출</a:t>
            </a:r>
          </a:p>
          <a:p>
            <a:r>
              <a:rPr lang="en-US" altLang="ko-KR" dirty="0"/>
              <a:t>point::output(100);//point</a:t>
            </a:r>
            <a:r>
              <a:rPr lang="ko-KR" altLang="en-US" dirty="0"/>
              <a:t>클래스의 정적멤버함수 호출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"------</a:t>
            </a:r>
            <a:r>
              <a:rPr lang="ko-KR" altLang="en-US" dirty="0"/>
              <a:t>일반 함수 호출</a:t>
            </a:r>
            <a:r>
              <a:rPr lang="en-US" altLang="ko-KR" dirty="0"/>
              <a:t>------"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pf = output;</a:t>
            </a:r>
          </a:p>
          <a:p>
            <a:r>
              <a:rPr lang="en-US" altLang="ko-KR" dirty="0"/>
              <a:t>pf(200);//</a:t>
            </a:r>
            <a:r>
              <a:rPr lang="ko-KR" altLang="en-US" dirty="0"/>
              <a:t>함수 포인터로 </a:t>
            </a:r>
            <a:r>
              <a:rPr lang="en-US" altLang="ko-KR" dirty="0"/>
              <a:t>namespace</a:t>
            </a:r>
            <a:r>
              <a:rPr lang="ko-KR" altLang="en-US" dirty="0"/>
              <a:t>가 없는 </a:t>
            </a:r>
            <a:r>
              <a:rPr lang="ko-KR" altLang="en-US" dirty="0" err="1"/>
              <a:t>전역함수</a:t>
            </a:r>
            <a:r>
              <a:rPr lang="ko-KR" altLang="en-US" dirty="0"/>
              <a:t> 호출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"------namespace </a:t>
            </a:r>
            <a:r>
              <a:rPr lang="ko-KR" altLang="en-US" dirty="0"/>
              <a:t>함수 호출</a:t>
            </a:r>
            <a:r>
              <a:rPr lang="en-US" altLang="ko-KR" dirty="0"/>
              <a:t>------"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pf = AA::output;</a:t>
            </a:r>
          </a:p>
          <a:p>
            <a:r>
              <a:rPr lang="en-US" altLang="ko-KR" dirty="0"/>
              <a:t>pf(200);//</a:t>
            </a:r>
            <a:r>
              <a:rPr lang="ko-KR" altLang="en-US" dirty="0"/>
              <a:t>함수 포인터로 </a:t>
            </a:r>
            <a:r>
              <a:rPr lang="en-US" altLang="ko-KR" dirty="0"/>
              <a:t>namespace AA</a:t>
            </a:r>
            <a:r>
              <a:rPr lang="ko-KR" altLang="en-US" dirty="0"/>
              <a:t>의 </a:t>
            </a:r>
            <a:r>
              <a:rPr lang="ko-KR" altLang="en-US" dirty="0" err="1"/>
              <a:t>전역함수</a:t>
            </a:r>
            <a:r>
              <a:rPr lang="ko-KR" altLang="en-US" dirty="0"/>
              <a:t> 호출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"------pointer  </a:t>
            </a:r>
            <a:r>
              <a:rPr lang="ko-KR" altLang="en-US" dirty="0"/>
              <a:t>함수 호출</a:t>
            </a:r>
            <a:r>
              <a:rPr lang="en-US" altLang="ko-KR" dirty="0"/>
              <a:t>------"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pf = point::output;</a:t>
            </a:r>
          </a:p>
          <a:p>
            <a:r>
              <a:rPr lang="en-US" altLang="ko-KR" dirty="0"/>
              <a:t>pf(200);// </a:t>
            </a:r>
            <a:r>
              <a:rPr lang="ko-KR" altLang="en-US" dirty="0"/>
              <a:t>함수 </a:t>
            </a:r>
            <a:r>
              <a:rPr lang="ko-KR" altLang="en-US" dirty="0" err="1"/>
              <a:t>포이터로</a:t>
            </a:r>
            <a:r>
              <a:rPr lang="ko-KR" altLang="en-US" dirty="0"/>
              <a:t> </a:t>
            </a:r>
            <a:r>
              <a:rPr lang="en-US" altLang="ko-KR" dirty="0"/>
              <a:t>point</a:t>
            </a:r>
            <a:r>
              <a:rPr lang="ko-KR" altLang="en-US" dirty="0"/>
              <a:t>클래스의 정적 </a:t>
            </a:r>
            <a:r>
              <a:rPr lang="ko-KR" altLang="en-US" dirty="0" err="1"/>
              <a:t>멤버함수</a:t>
            </a:r>
            <a:r>
              <a:rPr lang="ko-KR" altLang="en-US" dirty="0"/>
              <a:t> 호출</a:t>
            </a:r>
          </a:p>
          <a:p>
            <a:endParaRPr lang="ko-KR" altLang="en-US" dirty="0"/>
          </a:p>
          <a:p>
            <a:r>
              <a:rPr lang="en-US" altLang="ko-KR" dirty="0"/>
              <a:t>return 0;</a:t>
            </a:r>
          </a:p>
          <a:p>
            <a:r>
              <a:rPr lang="en-US" altLang="ko-KR" dirty="0"/>
              <a:t>}</a:t>
            </a:r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2274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CCCC"/>
        </a:dk1>
        <a:lt1>
          <a:srgbClr val="FFFFFF"/>
        </a:lt1>
        <a:dk2>
          <a:srgbClr val="2E6B6B"/>
        </a:dk2>
        <a:lt2>
          <a:srgbClr val="FFFFCC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8297</TotalTime>
  <Words>1359</Words>
  <Application>Microsoft Office PowerPoint</Application>
  <PresentationFormat>화면 슬라이드 쇼(4:3)</PresentationFormat>
  <Paragraphs>359</Paragraphs>
  <Slides>14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HY동녘B</vt:lpstr>
      <vt:lpstr>돋움체</vt:lpstr>
      <vt:lpstr>맑은 고딕</vt:lpstr>
      <vt:lpstr>Arial</vt:lpstr>
      <vt:lpstr>Default Design</vt:lpstr>
      <vt:lpstr>Chapter 29  함수 포인터</vt:lpstr>
      <vt:lpstr>목  차</vt:lpstr>
      <vt:lpstr>함수 포인터의 이해</vt:lpstr>
      <vt:lpstr>함수 포인터의 이해  </vt:lpstr>
      <vt:lpstr>PowerPoint 프레젠테이션</vt:lpstr>
      <vt:lpstr>PowerPoint 프레젠테이션</vt:lpstr>
      <vt:lpstr>함수 포인터를 이용한 전역함수 호출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admin</cp:lastModifiedBy>
  <cp:revision>486</cp:revision>
  <dcterms:created xsi:type="dcterms:W3CDTF">2005-03-15T10:04:38Z</dcterms:created>
  <dcterms:modified xsi:type="dcterms:W3CDTF">2019-09-05T15:02:28Z</dcterms:modified>
</cp:coreProperties>
</file>