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6" r:id="rId2"/>
    <p:sldId id="313" r:id="rId3"/>
    <p:sldId id="267" r:id="rId4"/>
    <p:sldId id="275" r:id="rId5"/>
    <p:sldId id="309" r:id="rId6"/>
    <p:sldId id="310" r:id="rId7"/>
    <p:sldId id="308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  <a:srgbClr val="CCFFFF"/>
    <a:srgbClr val="FFCC66"/>
    <a:srgbClr val="BB0000"/>
    <a:srgbClr val="463F83"/>
    <a:srgbClr val="363080"/>
    <a:srgbClr val="3399FF"/>
    <a:srgbClr val="333399"/>
    <a:srgbClr val="585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28" autoAdjust="0"/>
    <p:restoredTop sz="97811" autoAdjust="0"/>
  </p:normalViewPr>
  <p:slideViewPr>
    <p:cSldViewPr>
      <p:cViewPr varScale="1">
        <p:scale>
          <a:sx n="73" d="100"/>
          <a:sy n="73" d="100"/>
        </p:scale>
        <p:origin x="28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08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3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Explicit(</a:t>
            </a:r>
            <a:r>
              <a:rPr lang="ko-KR" altLang="en-US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분명한 명확한</a:t>
            </a:r>
            <a:r>
              <a:rPr lang="en-US" altLang="ko-KR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: 98</a:t>
            </a:r>
            <a:r>
              <a:rPr lang="ko-KR" altLang="en-US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년 </a:t>
            </a:r>
            <a:r>
              <a:rPr lang="en-US" altLang="ko-KR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</a:t>
            </a:r>
            <a:r>
              <a:rPr lang="ko-KR" altLang="en-US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월 </a:t>
            </a:r>
            <a:r>
              <a:rPr lang="en-US" altLang="ko-KR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ko-KR" altLang="en-US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일 버전에 처음으로 도입된 키워드</a:t>
            </a:r>
            <a:endParaRPr lang="en-US" altLang="ko-KR" sz="1050" b="0" i="0" u="none" strike="noStrike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ko-KR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explicit </a:t>
            </a:r>
            <a:r>
              <a:rPr lang="ko-KR" altLang="en-US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키워드는 생성자의</a:t>
            </a:r>
            <a:r>
              <a:rPr lang="en-US" altLang="ko-KR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05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초기화시에</a:t>
            </a:r>
            <a:r>
              <a:rPr lang="ko-KR" altLang="en-US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05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생성자를</a:t>
            </a:r>
            <a:r>
              <a:rPr lang="ko-KR" altLang="en-US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복사해서 생성하는 것</a:t>
            </a:r>
            <a:r>
              <a:rPr lang="en-US" altLang="ko-KR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</a:p>
          <a:p>
            <a:r>
              <a:rPr lang="ko-KR" altLang="en-US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다른 배열을 복사해서 생성하는 것</a:t>
            </a:r>
            <a:r>
              <a:rPr lang="en-US" altLang="ko-KR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다른 </a:t>
            </a:r>
            <a:r>
              <a:rPr lang="en-US" altLang="ko-KR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 </a:t>
            </a:r>
            <a:r>
              <a:rPr lang="ko-KR" altLang="en-US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를 복사해서 생성하는 것 등 </a:t>
            </a:r>
            <a:r>
              <a:rPr lang="en-US" altLang="ko-KR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lang="ko-KR" altLang="en-US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나 </a:t>
            </a:r>
            <a:r>
              <a:rPr lang="en-US" altLang="ko-KR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C++ </a:t>
            </a:r>
            <a:r>
              <a:rPr lang="ko-KR" altLang="en-US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의 공통 특징 중의 </a:t>
            </a:r>
            <a:endParaRPr lang="en-US" altLang="ko-KR" sz="1050" b="0" i="0" u="none" strike="noStrike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ko-KR" altLang="en-US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하나인 암시적 </a:t>
            </a:r>
            <a:r>
              <a:rPr lang="ko-KR" altLang="en-US" sz="105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형변환의</a:t>
            </a:r>
            <a:r>
              <a:rPr lang="ko-KR" altLang="en-US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특성때문에 프로그래머가 예상치 못하는 형 변환이 일어남으로 인해 </a:t>
            </a:r>
            <a:endParaRPr lang="en-US" altLang="ko-KR" sz="1050" b="0" i="0" u="none" strike="noStrike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ko-KR" altLang="en-US" sz="105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정말 발견하기 어려운 버그가 생기는 걸 방지</a:t>
            </a:r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01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018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2132856"/>
            <a:ext cx="7056784" cy="16557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Chapter 30</a:t>
            </a:r>
            <a:br>
              <a:rPr lang="en-US" altLang="en-US" dirty="0" smtClean="0"/>
            </a:br>
            <a:r>
              <a:rPr lang="en-US" altLang="ko-KR" dirty="0" smtClean="0"/>
              <a:t>STL</a:t>
            </a:r>
            <a:r>
              <a:rPr lang="ko-KR" altLang="en-US" dirty="0" smtClean="0"/>
              <a:t> 함수 객체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708861" y="1382966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함수 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객체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가로로 말린 두루마리 모양 3"/>
          <p:cNvSpPr/>
          <p:nvPr/>
        </p:nvSpPr>
        <p:spPr bwMode="auto">
          <a:xfrm>
            <a:off x="1722336" y="2373076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객체를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활용한 </a:t>
            </a:r>
            <a:r>
              <a:rPr lang="ko-KR" altLang="en-US" sz="28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멤버함수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가로로 말린 두루마리 모양 4"/>
          <p:cNvSpPr/>
          <p:nvPr/>
        </p:nvSpPr>
        <p:spPr bwMode="auto">
          <a:xfrm>
            <a:off x="1725447" y="3363186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</a:t>
            </a:r>
            <a:r>
              <a:rPr lang="ko-KR" altLang="en-US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객체를</a:t>
            </a:r>
            <a:r>
              <a:rPr lang="en-US" altLang="ko-KR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활용한 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클래스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1209592" y="4353296"/>
            <a:ext cx="6782788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</a:t>
            </a:r>
            <a:r>
              <a:rPr lang="ko-KR" altLang="en-US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객체를</a:t>
            </a:r>
            <a:r>
              <a:rPr lang="en-US" altLang="ko-KR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활용한 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STL</a:t>
            </a:r>
            <a:r>
              <a:rPr lang="ko-KR" altLang="en-US" sz="28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콜백매커니즘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1652315" y="5355002"/>
            <a:ext cx="5873968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STL 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less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와 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greater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0592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5716" y="131715"/>
            <a:ext cx="6875463" cy="792163"/>
          </a:xfrm>
        </p:spPr>
        <p:txBody>
          <a:bodyPr/>
          <a:lstStyle/>
          <a:p>
            <a:r>
              <a:rPr lang="ko-KR" altLang="en-US" dirty="0" smtClean="0"/>
              <a:t>함수 객체의 이해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3602" y="977864"/>
            <a:ext cx="7272808" cy="830997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/>
                </a:solidFill>
              </a:rPr>
              <a:t>함수 </a:t>
            </a:r>
            <a:r>
              <a:rPr lang="ko-KR" altLang="en-US" sz="1600" dirty="0" smtClean="0">
                <a:solidFill>
                  <a:schemeClr val="bg2"/>
                </a:solidFill>
              </a:rPr>
              <a:t>객체</a:t>
            </a:r>
            <a:r>
              <a:rPr lang="en-US" altLang="ko-KR" sz="1600" dirty="0" smtClean="0">
                <a:solidFill>
                  <a:schemeClr val="bg2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2"/>
                </a:solidFill>
              </a:rPr>
              <a:t>functor</a:t>
            </a:r>
            <a:r>
              <a:rPr lang="en-US" altLang="ko-KR" sz="1600" dirty="0" smtClean="0">
                <a:solidFill>
                  <a:schemeClr val="bg2"/>
                </a:solidFill>
              </a:rPr>
              <a:t>)</a:t>
            </a:r>
            <a:r>
              <a:rPr lang="ko-KR" altLang="en-US" sz="1600" dirty="0" smtClean="0">
                <a:solidFill>
                  <a:schemeClr val="bg2"/>
                </a:solidFill>
              </a:rPr>
              <a:t>란</a:t>
            </a:r>
            <a:endParaRPr lang="en-US" altLang="ko-KR" sz="1600" dirty="0" smtClean="0">
              <a:solidFill>
                <a:schemeClr val="bg2"/>
              </a:solidFill>
            </a:endParaRP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- </a:t>
            </a:r>
            <a:r>
              <a:rPr lang="ko-KR" altLang="en-US" sz="1600" dirty="0" smtClean="0">
                <a:solidFill>
                  <a:schemeClr val="bg2"/>
                </a:solidFill>
              </a:rPr>
              <a:t>함수처럼 동작하는 객체 </a:t>
            </a:r>
            <a:r>
              <a:rPr lang="en-US" altLang="ko-KR" sz="1600" dirty="0" smtClean="0">
                <a:solidFill>
                  <a:schemeClr val="bg2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bg2"/>
                </a:solidFill>
              </a:rPr>
              <a:t>함수자</a:t>
            </a:r>
            <a:r>
              <a:rPr lang="en-US" altLang="ko-KR" sz="1600" dirty="0" smtClean="0">
                <a:solidFill>
                  <a:schemeClr val="bg2"/>
                </a:solidFill>
              </a:rPr>
              <a:t> </a:t>
            </a:r>
            <a:r>
              <a:rPr lang="ko-KR" altLang="en-US" sz="1600" dirty="0" smtClean="0">
                <a:solidFill>
                  <a:schemeClr val="bg2"/>
                </a:solidFill>
              </a:rPr>
              <a:t>라고도 함</a:t>
            </a:r>
            <a:r>
              <a:rPr lang="en-US" altLang="ko-KR" sz="1600" dirty="0" smtClean="0">
                <a:solidFill>
                  <a:schemeClr val="bg2"/>
                </a:solidFill>
              </a:rPr>
              <a:t>)</a:t>
            </a:r>
            <a:endParaRPr lang="ko-KR" altLang="en-US" sz="1600" dirty="0">
              <a:solidFill>
                <a:schemeClr val="bg2"/>
              </a:solidFill>
            </a:endParaRPr>
          </a:p>
          <a:p>
            <a:r>
              <a:rPr lang="ko-KR" altLang="en-US" sz="1600" dirty="0" smtClean="0">
                <a:solidFill>
                  <a:schemeClr val="bg2"/>
                </a:solidFill>
              </a:rPr>
              <a:t>   함수처럼 동작하기 위해서는 </a:t>
            </a:r>
            <a:r>
              <a:rPr lang="en-US" altLang="ko-KR" sz="1600" dirty="0" smtClean="0">
                <a:solidFill>
                  <a:schemeClr val="bg2"/>
                </a:solidFill>
              </a:rPr>
              <a:t>‘( )’ </a:t>
            </a:r>
            <a:r>
              <a:rPr lang="ko-KR" altLang="en-US" sz="1600" dirty="0" smtClean="0">
                <a:solidFill>
                  <a:schemeClr val="bg2"/>
                </a:solidFill>
              </a:rPr>
              <a:t>연산자를 오버로딩해야 한다</a:t>
            </a:r>
            <a:r>
              <a:rPr lang="en-US" altLang="ko-KR" sz="1600" dirty="0" smtClean="0">
                <a:solidFill>
                  <a:schemeClr val="bg2"/>
                </a:solidFill>
              </a:rPr>
              <a:t>.</a:t>
            </a:r>
            <a:r>
              <a:rPr lang="ko-KR" altLang="en-US" sz="1600" dirty="0" smtClean="0">
                <a:solidFill>
                  <a:schemeClr val="bg2"/>
                </a:solidFill>
              </a:rPr>
              <a:t> 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3602" y="1988840"/>
            <a:ext cx="4752528" cy="46166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stdafx.h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void output()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전역 함수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funcobj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void operator()()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함수 객체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funcobj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funcobj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output();//</a:t>
            </a:r>
            <a:r>
              <a:rPr lang="ko-KR" altLang="en-US" sz="1200" dirty="0" err="1"/>
              <a:t>전역함수</a:t>
            </a:r>
            <a:endParaRPr lang="ko-KR" altLang="en-US" sz="1200" dirty="0"/>
          </a:p>
          <a:p>
            <a:r>
              <a:rPr lang="en-US" altLang="ko-KR" sz="1200" dirty="0" err="1"/>
              <a:t>funcobj</a:t>
            </a:r>
            <a:r>
              <a:rPr lang="en-US" altLang="ko-KR" sz="1200" dirty="0"/>
              <a:t>();//</a:t>
            </a:r>
            <a:r>
              <a:rPr lang="ko-KR" altLang="en-US" sz="1200" dirty="0" err="1"/>
              <a:t>멤버함수</a:t>
            </a:r>
            <a:r>
              <a:rPr lang="ko-KR" altLang="en-US" sz="1200" dirty="0"/>
              <a:t> 호출 </a:t>
            </a:r>
            <a:r>
              <a:rPr lang="en-US" altLang="ko-KR" sz="1200" dirty="0" err="1"/>
              <a:t>funcobj</a:t>
            </a:r>
            <a:r>
              <a:rPr lang="en-US" altLang="ko-KR" sz="1200" dirty="0" smtClean="0"/>
              <a:t>.</a:t>
            </a:r>
            <a:r>
              <a:rPr lang="en-US" altLang="ko-KR" dirty="0"/>
              <a:t> .</a:t>
            </a:r>
            <a:r>
              <a:rPr lang="en-US" altLang="ko-KR" sz="1200" dirty="0"/>
              <a:t>operator</a:t>
            </a:r>
            <a:r>
              <a:rPr lang="en-US" altLang="ko-KR" sz="1200" dirty="0" smtClean="0"/>
              <a:t>()()</a:t>
            </a:r>
            <a:r>
              <a:rPr lang="ko-KR" altLang="en-US" sz="1200" dirty="0" smtClean="0"/>
              <a:t>와 </a:t>
            </a:r>
            <a:r>
              <a:rPr lang="ko-KR" altLang="en-US" sz="1200" dirty="0"/>
              <a:t>같이 실행됨 </a:t>
            </a:r>
          </a:p>
          <a:p>
            <a:endParaRPr lang="ko-KR" altLang="en-US" sz="1200" dirty="0"/>
          </a:p>
          <a:p>
            <a:r>
              <a:rPr lang="en-US" altLang="ko-KR" sz="1200" dirty="0"/>
              <a:t>return 0;</a:t>
            </a:r>
          </a:p>
          <a:p>
            <a:r>
              <a:rPr lang="en-US" altLang="ko-KR" sz="1200" dirty="0"/>
              <a:t>}</a:t>
            </a:r>
            <a:endParaRPr lang="ko-KR" altLang="en-US" sz="105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692275" y="116632"/>
            <a:ext cx="6875463" cy="792163"/>
          </a:xfrm>
        </p:spPr>
        <p:txBody>
          <a:bodyPr/>
          <a:lstStyle/>
          <a:p>
            <a:r>
              <a:rPr lang="ko-KR" altLang="en-US" sz="3600" b="1" dirty="0" smtClean="0"/>
              <a:t>매개변수가 있는 </a:t>
            </a:r>
            <a:r>
              <a:rPr lang="ko-KR" altLang="en-US" sz="3600" b="1" dirty="0" err="1" smtClean="0"/>
              <a:t>멤버함수</a:t>
            </a:r>
            <a:r>
              <a:rPr lang="ko-KR" altLang="en-US" sz="3600" b="1" dirty="0" smtClean="0"/>
              <a:t> 호출 </a:t>
            </a:r>
            <a:r>
              <a:rPr lang="en-US" altLang="ko-KR" sz="3600" b="1" dirty="0" smtClean="0"/>
              <a:t> </a:t>
            </a:r>
            <a:endParaRPr lang="ko-KR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07704" y="1880828"/>
            <a:ext cx="4812087" cy="48936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stdafx.h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endParaRPr lang="ko-KR" altLang="en-US" sz="1200" dirty="0"/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void output(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전역 함수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a&lt;&lt;","&lt;&lt;b&lt;&lt;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funcobj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void operator()(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함수 객체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&lt;&lt;a&lt;&lt;","&lt;&lt;b&lt;&lt;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funcobj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funcobj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output(1,2);//</a:t>
            </a:r>
            <a:r>
              <a:rPr lang="ko-KR" altLang="en-US" sz="1200" dirty="0" err="1"/>
              <a:t>전역함수</a:t>
            </a:r>
            <a:endParaRPr lang="ko-KR" altLang="en-US" sz="1200" dirty="0"/>
          </a:p>
          <a:p>
            <a:r>
              <a:rPr lang="en-US" altLang="ko-KR" sz="1200" dirty="0" err="1"/>
              <a:t>funcobj</a:t>
            </a:r>
            <a:r>
              <a:rPr lang="en-US" altLang="ko-KR" sz="1200" dirty="0"/>
              <a:t>(11,22);//</a:t>
            </a:r>
            <a:r>
              <a:rPr lang="ko-KR" altLang="en-US" sz="1200" dirty="0" err="1"/>
              <a:t>멤버함수</a:t>
            </a:r>
            <a:r>
              <a:rPr lang="ko-KR" altLang="en-US" sz="1200" dirty="0"/>
              <a:t> 호출 </a:t>
            </a:r>
            <a:r>
              <a:rPr lang="en-US" altLang="ko-KR" sz="1200" dirty="0" err="1"/>
              <a:t>funcobj.operator</a:t>
            </a:r>
            <a:r>
              <a:rPr lang="en-US" altLang="ko-KR" sz="1200" dirty="0" smtClean="0"/>
              <a:t>()()</a:t>
            </a:r>
            <a:r>
              <a:rPr lang="ko-KR" altLang="en-US" sz="1200" dirty="0" smtClean="0"/>
              <a:t>와 </a:t>
            </a:r>
            <a:r>
              <a:rPr lang="ko-KR" altLang="en-US" sz="1200" dirty="0"/>
              <a:t>같이 실행됨 </a:t>
            </a:r>
          </a:p>
          <a:p>
            <a:endParaRPr lang="ko-KR" altLang="en-US" sz="1200" dirty="0"/>
          </a:p>
          <a:p>
            <a:r>
              <a:rPr lang="en-US" altLang="ko-KR" sz="1200" dirty="0"/>
              <a:t>return 0;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93602" y="977864"/>
            <a:ext cx="7272808" cy="830997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/>
                </a:solidFill>
              </a:rPr>
              <a:t>함수 </a:t>
            </a:r>
            <a:r>
              <a:rPr lang="ko-KR" altLang="en-US" sz="1600" dirty="0" smtClean="0">
                <a:solidFill>
                  <a:schemeClr val="bg2"/>
                </a:solidFill>
              </a:rPr>
              <a:t>객체</a:t>
            </a:r>
            <a:r>
              <a:rPr lang="en-US" altLang="ko-KR" sz="1600" dirty="0" smtClean="0">
                <a:solidFill>
                  <a:schemeClr val="bg2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2"/>
                </a:solidFill>
              </a:rPr>
              <a:t>functor</a:t>
            </a:r>
            <a:r>
              <a:rPr lang="en-US" altLang="ko-KR" sz="1600" dirty="0" smtClean="0">
                <a:solidFill>
                  <a:schemeClr val="bg2"/>
                </a:solidFill>
              </a:rPr>
              <a:t>)</a:t>
            </a:r>
            <a:r>
              <a:rPr lang="ko-KR" altLang="en-US" sz="1600" dirty="0" smtClean="0">
                <a:solidFill>
                  <a:schemeClr val="bg2"/>
                </a:solidFill>
              </a:rPr>
              <a:t>의 장점</a:t>
            </a:r>
            <a:endParaRPr lang="en-US" altLang="ko-KR" sz="1600" dirty="0" smtClean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2"/>
                </a:solidFill>
              </a:rPr>
              <a:t>속도가 빠르다</a:t>
            </a:r>
            <a:r>
              <a:rPr lang="en-US" altLang="ko-KR" sz="1600" dirty="0" smtClean="0">
                <a:solidFill>
                  <a:schemeClr val="bg2"/>
                </a:solidFill>
              </a:rPr>
              <a:t>.</a:t>
            </a:r>
            <a:r>
              <a:rPr lang="ko-KR" altLang="en-US" sz="1600" dirty="0" smtClean="0">
                <a:solidFill>
                  <a:schemeClr val="bg2"/>
                </a:solidFill>
              </a:rPr>
              <a:t>   </a:t>
            </a:r>
            <a:endParaRPr lang="en-US" altLang="ko-KR" sz="1600" dirty="0" smtClean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2"/>
                </a:solidFill>
              </a:rPr>
              <a:t>일반함수보다 객체가 직접 호출하므로 지원이 많다 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/>
          <p:cNvSpPr txBox="1">
            <a:spLocks/>
          </p:cNvSpPr>
          <p:nvPr/>
        </p:nvSpPr>
        <p:spPr>
          <a:xfrm>
            <a:off x="1943708" y="116632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ko-KR" b="0" dirty="0" smtClean="0"/>
              <a:t>Class </a:t>
            </a:r>
            <a:r>
              <a:rPr lang="ko-KR" altLang="en-US" b="0" dirty="0" err="1" smtClean="0"/>
              <a:t>함수객체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 </a:t>
            </a:r>
            <a:endParaRPr lang="ko-KR" alt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1016732"/>
            <a:ext cx="3461204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  <a:p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class sum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private :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total;</a:t>
            </a:r>
          </a:p>
          <a:p>
            <a:r>
              <a:rPr lang="en-US" altLang="ko-KR" dirty="0"/>
              <a:t>public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//total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상태변수라고 한다</a:t>
            </a:r>
            <a:endParaRPr lang="en-US" altLang="ko-KR" dirty="0"/>
          </a:p>
          <a:p>
            <a:r>
              <a:rPr lang="en-US" altLang="ko-KR" dirty="0"/>
              <a:t>explicit sum(</a:t>
            </a:r>
            <a:r>
              <a:rPr lang="en-US" altLang="ko-KR" dirty="0" err="1"/>
              <a:t>int</a:t>
            </a:r>
            <a:r>
              <a:rPr lang="en-US" altLang="ko-KR" dirty="0"/>
              <a:t> n=0):total(n){}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operator()(</a:t>
            </a:r>
            <a:r>
              <a:rPr lang="en-US" altLang="ko-KR" dirty="0" err="1"/>
              <a:t>int</a:t>
            </a:r>
            <a:r>
              <a:rPr lang="en-US" altLang="ko-KR" dirty="0"/>
              <a:t> n)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return total += n;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smtClean="0"/>
              <a:t>};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340473" y="1012431"/>
            <a:ext cx="3031599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sum sum(0);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sum(10)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sum(100)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sum(200)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241" y="4293096"/>
            <a:ext cx="30956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265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9612" y="1085700"/>
            <a:ext cx="3564396" cy="52629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&lt;algorithm&gt; //</a:t>
            </a:r>
            <a:r>
              <a:rPr lang="en-US" altLang="ko-KR" sz="1200" dirty="0" err="1"/>
              <a:t>for_each</a:t>
            </a:r>
            <a:r>
              <a:rPr lang="en-US" altLang="ko-KR" sz="1200" dirty="0"/>
              <a:t>() </a:t>
            </a:r>
            <a:r>
              <a:rPr lang="ko-KR" altLang="en-US" sz="1200" dirty="0"/>
              <a:t>알고리즘을 이용하기 위한 헤더</a:t>
            </a:r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클라이언트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struct</a:t>
            </a:r>
            <a:r>
              <a:rPr lang="en-US" altLang="ko-KR" sz="1200" dirty="0"/>
              <a:t> funcobj1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void operator()(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n &lt;&lt; " ";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 err="1"/>
              <a:t>struct</a:t>
            </a:r>
            <a:r>
              <a:rPr lang="en-US" altLang="ko-KR" sz="1200" dirty="0"/>
              <a:t> funcobj2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void operator()(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n*n &lt;&lt; " ";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 err="1"/>
              <a:t>struct</a:t>
            </a:r>
            <a:r>
              <a:rPr lang="en-US" altLang="ko-KR" sz="1200" dirty="0"/>
              <a:t> funcobj3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void operator()(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정수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n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4407" y="1085700"/>
            <a:ext cx="3564396" cy="34163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[4] = { 1,11,22,33 };</a:t>
            </a:r>
          </a:p>
          <a:p>
            <a:r>
              <a:rPr lang="en-US" altLang="ko-KR" sz="1200" dirty="0"/>
              <a:t>/*</a:t>
            </a:r>
            <a:endParaRPr lang="ko-KR" altLang="en-US" sz="1200" dirty="0"/>
          </a:p>
          <a:p>
            <a:r>
              <a:rPr lang="en-US" altLang="ko-KR" sz="1200" dirty="0"/>
              <a:t>funcobj1 </a:t>
            </a:r>
            <a:r>
              <a:rPr lang="en-US" altLang="ko-KR" sz="1200" dirty="0" err="1"/>
              <a:t>funcobj1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for_each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 + 4, funcobj1);*/</a:t>
            </a:r>
          </a:p>
          <a:p>
            <a:endParaRPr lang="ko-KR" altLang="en-US" sz="1200" dirty="0"/>
          </a:p>
          <a:p>
            <a:r>
              <a:rPr lang="en-US" altLang="ko-KR" sz="1200" dirty="0"/>
              <a:t>/*</a:t>
            </a:r>
            <a:r>
              <a:rPr lang="ko-KR" altLang="en-US" sz="1200" dirty="0" err="1"/>
              <a:t>임시객체로</a:t>
            </a:r>
            <a:r>
              <a:rPr lang="ko-KR" altLang="en-US" sz="1200" dirty="0"/>
              <a:t> 코드의 </a:t>
            </a:r>
            <a:r>
              <a:rPr lang="ko-KR" altLang="en-US" sz="1200" dirty="0" err="1"/>
              <a:t>간결화</a:t>
            </a:r>
            <a:r>
              <a:rPr lang="ko-KR" altLang="en-US" sz="1200" dirty="0"/>
              <a:t> 문법</a:t>
            </a:r>
            <a:r>
              <a:rPr lang="en-US" altLang="ko-KR" sz="1200" dirty="0"/>
              <a:t>:funcobj1()</a:t>
            </a:r>
            <a:endParaRPr lang="ko-KR" altLang="en-US" sz="1200" dirty="0"/>
          </a:p>
          <a:p>
            <a:r>
              <a:rPr lang="ko-KR" altLang="en-US" sz="1200" dirty="0" err="1"/>
              <a:t>임시객체는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임시객체가</a:t>
            </a:r>
            <a:r>
              <a:rPr lang="ko-KR" altLang="en-US" sz="1200" dirty="0"/>
              <a:t> 선언된 라인에서만 유효함*</a:t>
            </a:r>
            <a:r>
              <a:rPr lang="en-US" altLang="ko-KR" sz="1200" dirty="0"/>
              <a:t>/</a:t>
            </a:r>
            <a:endParaRPr lang="ko-KR" altLang="en-US" sz="1200" dirty="0"/>
          </a:p>
          <a:p>
            <a:r>
              <a:rPr lang="en-US" altLang="ko-KR" sz="1200" dirty="0" err="1"/>
              <a:t>for_each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 + 4, funcobj1());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for_each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 + 4, funcobj2());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for_each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 + 4, funcobj3());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return 0;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제목 6"/>
          <p:cNvSpPr txBox="1">
            <a:spLocks/>
          </p:cNvSpPr>
          <p:nvPr/>
        </p:nvSpPr>
        <p:spPr>
          <a:xfrm>
            <a:off x="522200" y="293537"/>
            <a:ext cx="8531647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dirty="0" err="1" smtClean="0"/>
              <a:t>함수객체를</a:t>
            </a:r>
            <a:r>
              <a:rPr lang="ko-KR" altLang="en-US" sz="3600" dirty="0" smtClean="0"/>
              <a:t> 이용한 </a:t>
            </a:r>
            <a:r>
              <a:rPr lang="en-US" altLang="ko-KR" sz="3600" dirty="0" smtClean="0"/>
              <a:t>callback </a:t>
            </a:r>
            <a:r>
              <a:rPr lang="ko-KR" altLang="en-US" sz="3600" dirty="0" smtClean="0"/>
              <a:t>함수 구현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3" y="4665048"/>
            <a:ext cx="3076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077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1799692" y="0"/>
            <a:ext cx="6875463" cy="792163"/>
          </a:xfrm>
        </p:spPr>
        <p:txBody>
          <a:bodyPr/>
          <a:lstStyle/>
          <a:p>
            <a:r>
              <a:rPr lang="ko-KR" altLang="en-US" sz="3200" b="1" dirty="0" smtClean="0"/>
              <a:t>함수객체구현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07604" y="1304764"/>
            <a:ext cx="2417650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bool </a:t>
            </a:r>
            <a:r>
              <a:rPr lang="en-US" altLang="ko-KR" sz="1400" dirty="0" err="1"/>
              <a:t>f_less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return a &lt; b;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struct</a:t>
            </a:r>
            <a:r>
              <a:rPr lang="en-US" altLang="ko-KR" sz="1400" dirty="0"/>
              <a:t> Less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bool operator()(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return a &lt; b;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};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1052513"/>
            <a:ext cx="4891083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Less </a:t>
            </a:r>
            <a:r>
              <a:rPr lang="en-US" altLang="ko-KR" dirty="0" err="1"/>
              <a:t>less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"---</a:t>
            </a:r>
            <a:r>
              <a:rPr lang="ko-KR" altLang="en-US" dirty="0"/>
              <a:t>일반 </a:t>
            </a:r>
            <a:r>
              <a:rPr lang="ko-KR" altLang="en-US" dirty="0" err="1"/>
              <a:t>함수호출</a:t>
            </a:r>
            <a:r>
              <a:rPr lang="en-US" altLang="ko-KR" dirty="0"/>
              <a:t>---"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f_less</a:t>
            </a:r>
            <a:r>
              <a:rPr lang="en-US" altLang="ko-KR" dirty="0"/>
              <a:t>(11, 22)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f_less</a:t>
            </a:r>
            <a:r>
              <a:rPr lang="en-US" altLang="ko-KR" dirty="0"/>
              <a:t>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"---less </a:t>
            </a:r>
            <a:r>
              <a:rPr lang="ko-KR" altLang="en-US" dirty="0"/>
              <a:t>객체로 </a:t>
            </a:r>
            <a:r>
              <a:rPr lang="ko-KR" altLang="en-US" dirty="0" err="1"/>
              <a:t>함수호출</a:t>
            </a:r>
            <a:r>
              <a:rPr lang="en-US" altLang="ko-KR" dirty="0"/>
              <a:t>---"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less(11, 22)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"---</a:t>
            </a:r>
            <a:r>
              <a:rPr lang="ko-KR" altLang="en-US" dirty="0" err="1"/>
              <a:t>임시객체로</a:t>
            </a:r>
            <a:r>
              <a:rPr lang="ko-KR" altLang="en-US" dirty="0"/>
              <a:t> </a:t>
            </a:r>
            <a:r>
              <a:rPr lang="ko-KR" altLang="en-US" dirty="0" err="1"/>
              <a:t>함수호출</a:t>
            </a:r>
            <a:r>
              <a:rPr lang="en-US" altLang="ko-KR" dirty="0"/>
              <a:t>---"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Less()(11, 22)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Less()(22,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"---</a:t>
            </a:r>
            <a:r>
              <a:rPr lang="ko-KR" altLang="en-US" dirty="0"/>
              <a:t>명시적 </a:t>
            </a:r>
            <a:r>
              <a:rPr lang="ko-KR" altLang="en-US" dirty="0" err="1"/>
              <a:t>함수호출</a:t>
            </a:r>
            <a:r>
              <a:rPr lang="en-US" altLang="ko-KR" dirty="0"/>
              <a:t>---"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en-US" altLang="ko-KR" dirty="0" err="1"/>
              <a:t>less.operator</a:t>
            </a:r>
            <a:r>
              <a:rPr lang="en-US" altLang="ko-KR" dirty="0"/>
              <a:t>()(11, 22)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Less().operator()(22,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545672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8490</TotalTime>
  <Words>741</Words>
  <Application>Microsoft Office PowerPoint</Application>
  <PresentationFormat>화면 슬라이드 쇼(4:3)</PresentationFormat>
  <Paragraphs>186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HY동녘B</vt:lpstr>
      <vt:lpstr>돋움체</vt:lpstr>
      <vt:lpstr>맑은 고딕</vt:lpstr>
      <vt:lpstr>Arial</vt:lpstr>
      <vt:lpstr>Default Design</vt:lpstr>
      <vt:lpstr>Chapter 30 STL 함수 객체</vt:lpstr>
      <vt:lpstr>목  차</vt:lpstr>
      <vt:lpstr>함수 객체의 이해</vt:lpstr>
      <vt:lpstr>매개변수가 있는 멤버함수 호출  </vt:lpstr>
      <vt:lpstr>PowerPoint 프레젠테이션</vt:lpstr>
      <vt:lpstr>PowerPoint 프레젠테이션</vt:lpstr>
      <vt:lpstr>함수객체구현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admin</cp:lastModifiedBy>
  <cp:revision>509</cp:revision>
  <dcterms:created xsi:type="dcterms:W3CDTF">2005-03-15T10:04:38Z</dcterms:created>
  <dcterms:modified xsi:type="dcterms:W3CDTF">2019-09-08T13:08:57Z</dcterms:modified>
</cp:coreProperties>
</file>