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313" r:id="rId3"/>
    <p:sldId id="318" r:id="rId4"/>
    <p:sldId id="314" r:id="rId5"/>
    <p:sldId id="316" r:id="rId6"/>
    <p:sldId id="317" r:id="rId7"/>
    <p:sldId id="31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00"/>
    <a:srgbClr val="000000"/>
    <a:srgbClr val="CCFFFF"/>
    <a:srgbClr val="FFCC66"/>
    <a:srgbClr val="BB0000"/>
    <a:srgbClr val="463F83"/>
    <a:srgbClr val="363080"/>
    <a:srgbClr val="3399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28" autoAdjust="0"/>
    <p:restoredTop sz="73702" autoAdjust="0"/>
  </p:normalViewPr>
  <p:slideViewPr>
    <p:cSldViewPr>
      <p:cViewPr varScale="1">
        <p:scale>
          <a:sx n="57" d="100"/>
          <a:sy n="57" d="100"/>
        </p:scale>
        <p:origin x="76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08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078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236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215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85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548" y="2132856"/>
            <a:ext cx="813690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31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ko-KR" dirty="0" smtClean="0"/>
              <a:t>STL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(Standard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Template Library)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015716" y="1592796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STL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less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와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greater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000057" y="2672916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800" dirty="0">
                <a:latin typeface="HY동녘B" panose="02030600000101010101" pitchFamily="18" charset="-127"/>
                <a:ea typeface="HY동녘B" panose="02030600000101010101" pitchFamily="18" charset="-127"/>
              </a:rPr>
              <a:t>STL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plus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와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minus</a:t>
            </a:r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2000057" y="3753036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Template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059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799692" y="0"/>
            <a:ext cx="6875463" cy="792163"/>
          </a:xfrm>
        </p:spPr>
        <p:txBody>
          <a:bodyPr/>
          <a:lstStyle/>
          <a:p>
            <a:r>
              <a:rPr lang="ko-KR" altLang="en-US" sz="3200" b="1" dirty="0" smtClean="0"/>
              <a:t>함수객체구현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07604" y="1304764"/>
            <a:ext cx="2417650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bool </a:t>
            </a:r>
            <a:r>
              <a:rPr lang="en-US" altLang="ko-KR" sz="1400" dirty="0" err="1"/>
              <a:t>f_less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return a &lt; b;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struct</a:t>
            </a:r>
            <a:r>
              <a:rPr lang="en-US" altLang="ko-KR" sz="1400" dirty="0"/>
              <a:t> Less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bool operator()(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return a &lt; b;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};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052513"/>
            <a:ext cx="4891083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Less </a:t>
            </a:r>
            <a:r>
              <a:rPr lang="en-US" altLang="ko-KR" dirty="0" err="1"/>
              <a:t>less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</a:t>
            </a:r>
            <a:r>
              <a:rPr lang="ko-KR" altLang="en-US" dirty="0"/>
              <a:t>일반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f_less</a:t>
            </a:r>
            <a:r>
              <a:rPr lang="en-US" altLang="ko-KR" dirty="0"/>
              <a:t>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f_less</a:t>
            </a:r>
            <a:r>
              <a:rPr lang="en-US" altLang="ko-KR" dirty="0"/>
              <a:t>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"---less </a:t>
            </a:r>
            <a:r>
              <a:rPr lang="ko-KR" altLang="en-US" dirty="0"/>
              <a:t>객체로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</a:t>
            </a:r>
            <a:r>
              <a:rPr lang="ko-KR" altLang="en-US" dirty="0" err="1"/>
              <a:t>임시객체로</a:t>
            </a:r>
            <a:r>
              <a:rPr lang="ko-KR" altLang="en-US" dirty="0"/>
              <a:t>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</a:t>
            </a:r>
            <a:r>
              <a:rPr lang="ko-KR" altLang="en-US" dirty="0"/>
              <a:t>명시적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en-US" altLang="ko-KR" dirty="0" err="1"/>
              <a:t>less.operator</a:t>
            </a:r>
            <a:r>
              <a:rPr lang="en-US" altLang="ko-KR" dirty="0"/>
              <a:t>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Less().operator()(22,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751170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799692" y="0"/>
            <a:ext cx="6875463" cy="792163"/>
          </a:xfrm>
        </p:spPr>
        <p:txBody>
          <a:bodyPr/>
          <a:lstStyle/>
          <a:p>
            <a:r>
              <a:rPr lang="en-US" altLang="ko-KR" sz="3200" b="1" dirty="0" smtClean="0"/>
              <a:t>STL</a:t>
            </a:r>
            <a:r>
              <a:rPr lang="ko-KR" altLang="en-US" sz="3200" b="1" dirty="0" smtClean="0"/>
              <a:t>의 </a:t>
            </a:r>
            <a:r>
              <a:rPr lang="en-US" altLang="ko-KR" sz="3200" b="1" dirty="0" smtClean="0"/>
              <a:t>less</a:t>
            </a:r>
            <a:r>
              <a:rPr lang="ko-KR" altLang="en-US" sz="3200" b="1" dirty="0" smtClean="0"/>
              <a:t> 구현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7564" y="1592796"/>
            <a:ext cx="2417650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//less&lt;&gt;, greater&lt;&gt;</a:t>
            </a:r>
            <a:r>
              <a:rPr lang="ko-KR" altLang="en-US" sz="1400" dirty="0" smtClean="0"/>
              <a:t>헤더</a:t>
            </a:r>
            <a:endParaRPr lang="en-US" altLang="ko-KR" sz="1400" dirty="0"/>
          </a:p>
          <a:p>
            <a:r>
              <a:rPr lang="en-US" altLang="ko-KR" sz="1400" dirty="0"/>
              <a:t>#include &lt;functional&gt; </a:t>
            </a:r>
            <a:endParaRPr lang="en-US" altLang="ko-KR" sz="1400" dirty="0" smtClean="0"/>
          </a:p>
          <a:p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 err="1" smtClean="0"/>
              <a:t>typedef</a:t>
            </a:r>
            <a:r>
              <a:rPr lang="en-US" altLang="ko-KR" sz="1400" dirty="0" smtClean="0"/>
              <a:t> less&lt;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Less;</a:t>
            </a:r>
          </a:p>
          <a:p>
            <a:r>
              <a:rPr lang="en-US" altLang="ko-KR" sz="1400" dirty="0" smtClean="0"/>
              <a:t>/*</a:t>
            </a:r>
            <a:endParaRPr lang="ko-KR" altLang="en-US" sz="1400" dirty="0" smtClean="0"/>
          </a:p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Less</a:t>
            </a:r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en-US" altLang="ko-KR" sz="1400" dirty="0" smtClean="0"/>
              <a:t>bool operator()(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b)</a:t>
            </a:r>
          </a:p>
          <a:p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r>
              <a:rPr lang="en-US" altLang="ko-KR" sz="1400" dirty="0" smtClean="0"/>
              <a:t>return a &lt; b;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};</a:t>
            </a:r>
            <a:endParaRPr lang="ko-KR" altLang="en-US" sz="1400" dirty="0" smtClean="0"/>
          </a:p>
          <a:p>
            <a:r>
              <a:rPr lang="ko-KR" altLang="en-US" sz="1400" dirty="0" smtClean="0"/>
              <a:t>*</a:t>
            </a:r>
            <a:r>
              <a:rPr lang="en-US" altLang="ko-KR" sz="1400" dirty="0" smtClean="0"/>
              <a:t>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592796"/>
            <a:ext cx="4891083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Less </a:t>
            </a:r>
            <a:r>
              <a:rPr lang="en-US" altLang="ko-KR" dirty="0" err="1"/>
              <a:t>less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"---less </a:t>
            </a:r>
            <a:r>
              <a:rPr lang="ko-KR" altLang="en-US" dirty="0"/>
              <a:t>객체로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</a:t>
            </a:r>
            <a:r>
              <a:rPr lang="ko-KR" altLang="en-US" dirty="0" err="1"/>
              <a:t>임시객체로</a:t>
            </a:r>
            <a:r>
              <a:rPr lang="ko-KR" altLang="en-US" dirty="0"/>
              <a:t>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"---</a:t>
            </a:r>
            <a:r>
              <a:rPr lang="ko-KR" altLang="en-US" dirty="0"/>
              <a:t>명시적 </a:t>
            </a:r>
            <a:r>
              <a:rPr lang="ko-KR" altLang="en-US" dirty="0" err="1"/>
              <a:t>함수호출</a:t>
            </a:r>
            <a:r>
              <a:rPr lang="en-US" altLang="ko-KR" dirty="0"/>
              <a:t>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less.operator</a:t>
            </a:r>
            <a:r>
              <a:rPr lang="en-US" altLang="ko-KR" dirty="0"/>
              <a:t>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less.operator</a:t>
            </a:r>
            <a:r>
              <a:rPr lang="en-US" altLang="ko-KR" dirty="0"/>
              <a:t>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Less().operator()(22,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92713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799692" y="0"/>
            <a:ext cx="6875463" cy="792163"/>
          </a:xfrm>
        </p:spPr>
        <p:txBody>
          <a:bodyPr/>
          <a:lstStyle/>
          <a:p>
            <a:r>
              <a:rPr lang="en-US" altLang="ko-KR" sz="3200" b="1" dirty="0" smtClean="0"/>
              <a:t>STL</a:t>
            </a:r>
            <a:r>
              <a:rPr lang="ko-KR" altLang="en-US" sz="3200" b="1" dirty="0" smtClean="0"/>
              <a:t>의 </a:t>
            </a:r>
            <a:r>
              <a:rPr lang="en-US" altLang="ko-KR" sz="3200" b="1" dirty="0" smtClean="0"/>
              <a:t>greater</a:t>
            </a:r>
            <a:r>
              <a:rPr lang="ko-KR" altLang="en-US" sz="3200" b="1" dirty="0" smtClean="0"/>
              <a:t>  구현</a:t>
            </a:r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013954"/>
            <a:ext cx="2417650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&lt;functional&gt; 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struct</a:t>
            </a:r>
            <a:r>
              <a:rPr lang="en-US" altLang="ko-KR" sz="1400" dirty="0"/>
              <a:t> Less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bool operator()(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return a &lt; b;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};</a:t>
            </a:r>
          </a:p>
          <a:p>
            <a:r>
              <a:rPr lang="en-US" altLang="ko-KR" sz="1400" dirty="0" err="1"/>
              <a:t>struct</a:t>
            </a:r>
            <a:r>
              <a:rPr lang="en-US" altLang="ko-KR" sz="1400" dirty="0"/>
              <a:t> Greater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bool operator()(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return a &gt; b;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};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887924" y="977242"/>
            <a:ext cx="5096267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</a:t>
            </a:r>
            <a:r>
              <a:rPr lang="ko-KR" altLang="en-US" dirty="0"/>
              <a:t>사용자 </a:t>
            </a:r>
            <a:r>
              <a:rPr lang="en-US" altLang="ko-KR" dirty="0"/>
              <a:t>Less---"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</a:t>
            </a:r>
            <a:r>
              <a:rPr lang="ko-KR" altLang="en-US" dirty="0"/>
              <a:t>사용자 </a:t>
            </a:r>
            <a:r>
              <a:rPr lang="en-US" altLang="ko-KR" dirty="0"/>
              <a:t>Greater---"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Greater()(11,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Greater()(22,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"---STL</a:t>
            </a:r>
            <a:r>
              <a:rPr lang="ko-KR" altLang="en-US" dirty="0"/>
              <a:t>의 </a:t>
            </a:r>
            <a:r>
              <a:rPr lang="en-US" altLang="ko-KR" dirty="0"/>
              <a:t>less(</a:t>
            </a:r>
            <a:r>
              <a:rPr lang="ko-KR" altLang="en-US" dirty="0"/>
              <a:t>템플릿</a:t>
            </a:r>
            <a:r>
              <a:rPr lang="en-US" altLang="ko-KR" dirty="0"/>
              <a:t>)---"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less&lt;</a:t>
            </a:r>
            <a:r>
              <a:rPr lang="en-US" altLang="ko-KR" dirty="0" err="1"/>
              <a:t>int</a:t>
            </a:r>
            <a:r>
              <a:rPr lang="en-US" altLang="ko-KR" dirty="0"/>
              <a:t>&gt;()(11,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less&lt;</a:t>
            </a:r>
            <a:r>
              <a:rPr lang="en-US" altLang="ko-KR" dirty="0" err="1"/>
              <a:t>int</a:t>
            </a:r>
            <a:r>
              <a:rPr lang="en-US" altLang="ko-KR" dirty="0"/>
              <a:t>&gt;()(22,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"---STL</a:t>
            </a:r>
            <a:r>
              <a:rPr lang="ko-KR" altLang="en-US" dirty="0"/>
              <a:t>의 </a:t>
            </a:r>
            <a:r>
              <a:rPr lang="en-US" altLang="ko-KR" dirty="0"/>
              <a:t>Greater(</a:t>
            </a:r>
            <a:r>
              <a:rPr lang="ko-KR" altLang="en-US" dirty="0"/>
              <a:t>템플릿</a:t>
            </a:r>
            <a:r>
              <a:rPr lang="en-US" altLang="ko-KR" dirty="0"/>
              <a:t>)---"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greater&lt;</a:t>
            </a:r>
            <a:r>
              <a:rPr lang="en-US" altLang="ko-KR" dirty="0" err="1"/>
              <a:t>int</a:t>
            </a:r>
            <a:r>
              <a:rPr lang="en-US" altLang="ko-KR" dirty="0"/>
              <a:t>&gt;()(11,22)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greater&lt;</a:t>
            </a:r>
            <a:r>
              <a:rPr lang="en-US" altLang="ko-KR" dirty="0" err="1"/>
              <a:t>int</a:t>
            </a:r>
            <a:r>
              <a:rPr lang="en-US" altLang="ko-KR" dirty="0"/>
              <a:t>&gt;()(22,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7843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799692" y="0"/>
            <a:ext cx="6875463" cy="792163"/>
          </a:xfrm>
        </p:spPr>
        <p:txBody>
          <a:bodyPr/>
          <a:lstStyle/>
          <a:p>
            <a:r>
              <a:rPr lang="en-US" altLang="ko-KR" sz="3200" b="1" dirty="0" smtClean="0"/>
              <a:t>STL</a:t>
            </a:r>
            <a:r>
              <a:rPr lang="ko-KR" altLang="en-US" sz="3200" b="1" dirty="0" smtClean="0"/>
              <a:t>의 </a:t>
            </a:r>
            <a:r>
              <a:rPr lang="en-US" altLang="ko-KR" sz="3200" b="1" dirty="0" smtClean="0"/>
              <a:t>greater</a:t>
            </a:r>
            <a:r>
              <a:rPr lang="ko-KR" altLang="en-US" sz="3200" b="1" dirty="0" smtClean="0"/>
              <a:t>  구현</a:t>
            </a:r>
            <a:r>
              <a:rPr lang="en-US" altLang="ko-KR" sz="3200" b="1" dirty="0" smtClean="0"/>
              <a:t>2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5556" y="1844824"/>
            <a:ext cx="2650084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&lt;functional&gt; </a:t>
            </a:r>
          </a:p>
          <a:p>
            <a:endParaRPr lang="ko-KR" altLang="en-US" sz="1400" dirty="0"/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typedef</a:t>
            </a:r>
            <a:r>
              <a:rPr lang="en-US" altLang="ko-KR" sz="1400" dirty="0"/>
              <a:t> less&lt;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Less;</a:t>
            </a:r>
          </a:p>
          <a:p>
            <a:r>
              <a:rPr lang="en-US" altLang="ko-KR" sz="1400" dirty="0" err="1"/>
              <a:t>typedef</a:t>
            </a:r>
            <a:r>
              <a:rPr lang="en-US" altLang="ko-KR" sz="1400" dirty="0"/>
              <a:t> greater&lt;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Greater;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980728"/>
            <a:ext cx="5852884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endParaRPr lang="ko-KR" altLang="en-US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</a:t>
            </a:r>
            <a:r>
              <a:rPr lang="ko-KR" altLang="en-US" dirty="0"/>
              <a:t>사용자 </a:t>
            </a:r>
            <a:r>
              <a:rPr lang="en-US" altLang="ko-KR" dirty="0"/>
              <a:t>Less---"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</a:t>
            </a:r>
            <a:r>
              <a:rPr lang="ko-KR" altLang="en-US" dirty="0"/>
              <a:t>사용자 </a:t>
            </a:r>
            <a:r>
              <a:rPr lang="en-US" altLang="ko-KR" dirty="0"/>
              <a:t>Greater---"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Greater()(11,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Greater()(22,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"---STL</a:t>
            </a:r>
            <a:r>
              <a:rPr lang="ko-KR" altLang="en-US" dirty="0"/>
              <a:t>의 </a:t>
            </a:r>
            <a:r>
              <a:rPr lang="en-US" altLang="ko-KR" dirty="0"/>
              <a:t>less(</a:t>
            </a:r>
            <a:r>
              <a:rPr lang="ko-KR" altLang="en-US" dirty="0" smtClean="0"/>
              <a:t>템플릿 클래스</a:t>
            </a:r>
            <a:r>
              <a:rPr lang="en-US" altLang="ko-KR" dirty="0" smtClean="0"/>
              <a:t>)---"</a:t>
            </a:r>
            <a:r>
              <a:rPr lang="ko-KR" altLang="en-US" dirty="0" smtClean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less&lt;</a:t>
            </a:r>
            <a:r>
              <a:rPr lang="en-US" altLang="ko-KR" dirty="0" err="1"/>
              <a:t>int</a:t>
            </a:r>
            <a:r>
              <a:rPr lang="en-US" altLang="ko-KR" dirty="0"/>
              <a:t>&gt;()(11, 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less&lt;</a:t>
            </a:r>
            <a:r>
              <a:rPr lang="en-US" altLang="ko-KR" dirty="0" err="1"/>
              <a:t>int</a:t>
            </a:r>
            <a:r>
              <a:rPr lang="en-US" altLang="ko-KR" dirty="0"/>
              <a:t>&gt;()(22,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"---STL</a:t>
            </a:r>
            <a:r>
              <a:rPr lang="ko-KR" altLang="en-US" dirty="0"/>
              <a:t>의 </a:t>
            </a:r>
            <a:r>
              <a:rPr lang="en-US" altLang="ko-KR" dirty="0"/>
              <a:t>Greater(</a:t>
            </a:r>
            <a:r>
              <a:rPr lang="ko-KR" altLang="en-US" dirty="0" smtClean="0"/>
              <a:t>템플릿 클래스</a:t>
            </a:r>
            <a:r>
              <a:rPr lang="en-US" altLang="ko-KR" dirty="0" smtClean="0"/>
              <a:t>)---"</a:t>
            </a:r>
            <a:r>
              <a:rPr lang="ko-KR" altLang="en-US" dirty="0" smtClean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greater&lt;</a:t>
            </a:r>
            <a:r>
              <a:rPr lang="en-US" altLang="ko-KR" dirty="0" err="1"/>
              <a:t>int</a:t>
            </a:r>
            <a:r>
              <a:rPr lang="en-US" altLang="ko-KR" dirty="0"/>
              <a:t>&gt;()(11,22)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greater&lt;</a:t>
            </a:r>
            <a:r>
              <a:rPr lang="en-US" altLang="ko-KR" dirty="0" err="1"/>
              <a:t>int</a:t>
            </a:r>
            <a:r>
              <a:rPr lang="en-US" altLang="ko-KR" dirty="0"/>
              <a:t>&gt;()(22, 11)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98903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75" y="152636"/>
            <a:ext cx="6875463" cy="792163"/>
          </a:xfrm>
        </p:spPr>
        <p:txBody>
          <a:bodyPr/>
          <a:lstStyle/>
          <a:p>
            <a:r>
              <a:rPr lang="en-US" altLang="ko-KR" b="1" dirty="0" smtClean="0"/>
              <a:t>STL</a:t>
            </a:r>
            <a:r>
              <a:rPr lang="ko-KR" altLang="en-US" b="1" dirty="0" smtClean="0"/>
              <a:t>의 </a:t>
            </a:r>
            <a:r>
              <a:rPr lang="en-US" altLang="ko-KR" b="1" dirty="0" err="1" smtClean="0"/>
              <a:t>plus,minus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24002" y="2005106"/>
            <a:ext cx="3168352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&lt;functional&gt; 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struct</a:t>
            </a:r>
            <a:r>
              <a:rPr lang="en-US" altLang="ko-KR" sz="1200" dirty="0"/>
              <a:t> Plus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operator()(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return a + b;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r>
              <a:rPr lang="en-US" altLang="ko-KR" sz="1200" dirty="0" err="1"/>
              <a:t>struct</a:t>
            </a:r>
            <a:r>
              <a:rPr lang="en-US" altLang="ko-KR" sz="1200" dirty="0"/>
              <a:t> Minus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operator()(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return a - b;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62090" y="2001496"/>
            <a:ext cx="4070350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"====</a:t>
            </a:r>
            <a:r>
              <a:rPr lang="ko-KR" altLang="en-US" sz="1200" dirty="0"/>
              <a:t>사용자 정의</a:t>
            </a:r>
            <a:r>
              <a:rPr lang="en-US" altLang="ko-KR" sz="1200" dirty="0"/>
              <a:t>===="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fr-FR" altLang="ko-KR" sz="1200" dirty="0"/>
              <a:t>cout &lt;&lt; Plus()(10, 200) &lt;&lt; endl;</a:t>
            </a:r>
          </a:p>
          <a:p>
            <a:pPr marL="0" indent="0">
              <a:buNone/>
            </a:pPr>
            <a:r>
              <a:rPr lang="fr-FR" altLang="ko-KR" sz="1200" dirty="0"/>
              <a:t>cout &lt;&lt; Minus()(100, 10) &lt;&lt; endl;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"===STL (</a:t>
            </a:r>
            <a:r>
              <a:rPr lang="en-US" altLang="ko-KR" sz="1200" dirty="0" err="1"/>
              <a:t>plus,minus</a:t>
            </a:r>
            <a:r>
              <a:rPr lang="en-US" altLang="ko-KR" sz="1200" dirty="0"/>
              <a:t>)==="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fr-FR" altLang="ko-KR" sz="1200" dirty="0"/>
              <a:t>cout &lt;&lt; plus&lt;int&gt;()(10, 200) &lt;&lt; endl;</a:t>
            </a:r>
          </a:p>
          <a:p>
            <a:pPr marL="0" indent="0">
              <a:buNone/>
            </a:pPr>
            <a:r>
              <a:rPr lang="fr-FR" altLang="ko-KR" sz="1200" dirty="0"/>
              <a:t>cout &lt;&lt; minus&lt;int&gt;()(100, 10) &lt;&lt; endl;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32208" y="1099186"/>
            <a:ext cx="4528224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객체와 객체간의 연산을 의미한다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3789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8628</TotalTime>
  <Words>923</Words>
  <Application>Microsoft Office PowerPoint</Application>
  <PresentationFormat>화면 슬라이드 쇼(4:3)</PresentationFormat>
  <Paragraphs>184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HY동녘B</vt:lpstr>
      <vt:lpstr>맑은 고딕</vt:lpstr>
      <vt:lpstr>Arial</vt:lpstr>
      <vt:lpstr>Default Design</vt:lpstr>
      <vt:lpstr>Chapter 31 STL (Standard Template Library)</vt:lpstr>
      <vt:lpstr>목  차</vt:lpstr>
      <vt:lpstr>함수객체구현</vt:lpstr>
      <vt:lpstr>STL의 less 구현</vt:lpstr>
      <vt:lpstr>STL의 greater  구현1</vt:lpstr>
      <vt:lpstr>STL의 greater  구현2</vt:lpstr>
      <vt:lpstr>STL의 plus,minus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admin</cp:lastModifiedBy>
  <cp:revision>547</cp:revision>
  <dcterms:created xsi:type="dcterms:W3CDTF">2005-03-15T10:04:38Z</dcterms:created>
  <dcterms:modified xsi:type="dcterms:W3CDTF">2019-09-08T15:27:34Z</dcterms:modified>
</cp:coreProperties>
</file>