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313" r:id="rId3"/>
    <p:sldId id="321" r:id="rId4"/>
    <p:sldId id="322" r:id="rId5"/>
    <p:sldId id="323" r:id="rId6"/>
    <p:sldId id="32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00"/>
    <a:srgbClr val="000000"/>
    <a:srgbClr val="CCFFFF"/>
    <a:srgbClr val="FFCC66"/>
    <a:srgbClr val="BB0000"/>
    <a:srgbClr val="463F83"/>
    <a:srgbClr val="363080"/>
    <a:srgbClr val="3399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28" autoAdjust="0"/>
    <p:restoredTop sz="88358" autoAdjust="0"/>
  </p:normalViewPr>
  <p:slideViewPr>
    <p:cSldViewPr>
      <p:cViewPr varScale="1">
        <p:scale>
          <a:sx n="102" d="100"/>
          <a:sy n="102" d="100"/>
        </p:scale>
        <p:origin x="-246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08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71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 err="1" smtClean="0"/>
              <a:t>메인에서</a:t>
            </a:r>
            <a:r>
              <a:rPr lang="ko-KR" altLang="en-US" sz="1100" dirty="0" smtClean="0"/>
              <a:t> 명시적 호출 </a:t>
            </a:r>
            <a:r>
              <a:rPr lang="en-US" altLang="ko-KR" sz="1100" dirty="0" smtClean="0"/>
              <a:t>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err="1" smtClean="0"/>
              <a:t>For_each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*, void(*)(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)&gt;(</a:t>
            </a:r>
            <a:r>
              <a:rPr lang="en-US" altLang="ko-KR" sz="1100" dirty="0" err="1" smtClean="0"/>
              <a:t>arr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arr</a:t>
            </a:r>
            <a:r>
              <a:rPr lang="en-US" altLang="ko-KR" sz="1100" dirty="0" smtClean="0"/>
              <a:t> + 5, </a:t>
            </a:r>
            <a:r>
              <a:rPr lang="en-US" altLang="ko-KR" sz="1100" dirty="0" err="1" smtClean="0"/>
              <a:t>PrintInt</a:t>
            </a:r>
            <a:r>
              <a:rPr lang="en-US" altLang="ko-KR" sz="1100" dirty="0" smtClean="0"/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err="1" smtClean="0"/>
              <a:t>For_each</a:t>
            </a:r>
            <a:r>
              <a:rPr lang="en-US" altLang="ko-KR" sz="1100" dirty="0" smtClean="0"/>
              <a:t>&lt;string*, void(*)(string)&gt;(</a:t>
            </a:r>
            <a:r>
              <a:rPr lang="en-US" altLang="ko-KR" sz="1100" dirty="0" err="1" smtClean="0"/>
              <a:t>sarr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sarr</a:t>
            </a:r>
            <a:r>
              <a:rPr lang="en-US" altLang="ko-KR" sz="1100" dirty="0" smtClean="0"/>
              <a:t> + 5, </a:t>
            </a:r>
            <a:r>
              <a:rPr lang="en-US" altLang="ko-KR" sz="1100" dirty="0" err="1" smtClean="0"/>
              <a:t>PrintString</a:t>
            </a:r>
            <a:r>
              <a:rPr lang="en-US" altLang="ko-KR" sz="1100" dirty="0" smtClean="0"/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35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548" y="2132856"/>
            <a:ext cx="813690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33</a:t>
            </a:r>
            <a:br>
              <a:rPr lang="en-US" altLang="en-US" dirty="0" smtClean="0"/>
            </a:br>
            <a:r>
              <a:rPr lang="en-US" altLang="ko-KR" dirty="0" smtClean="0"/>
              <a:t>Template </a:t>
            </a:r>
            <a:r>
              <a:rPr lang="ko-KR" altLang="en-US" dirty="0" err="1" smtClean="0"/>
              <a:t>적용원리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000057" y="3753036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객체 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Template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999892" y="2168860"/>
            <a:ext cx="5873968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ko-KR" altLang="en-US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r>
              <a:rPr lang="en-US" altLang="ko-KR" sz="28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Template </a:t>
            </a:r>
            <a:endParaRPr lang="ko-KR" altLang="en-US" sz="28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059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en-US" altLang="ko-KR" b="1" dirty="0" err="1" smtClean="0"/>
              <a:t>For_each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92275" y="1304764"/>
            <a:ext cx="5436604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*begin,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*end, void(*pf)(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while (begin != end)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pf(*begin++);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PrintInt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n &lt;&lt; " 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[5] = { 11,22,33,44,55 };</a:t>
            </a:r>
          </a:p>
          <a:p>
            <a:pPr marL="0" indent="0">
              <a:buNone/>
            </a:pPr>
            <a:r>
              <a:rPr lang="en-US" altLang="ko-KR" sz="1400" dirty="0" err="1"/>
              <a:t>For_each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+ 5, </a:t>
            </a:r>
            <a:r>
              <a:rPr lang="en-US" altLang="ko-KR" sz="1400" dirty="0" err="1"/>
              <a:t>PrintInt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110985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116632"/>
            <a:ext cx="6875463" cy="792163"/>
          </a:xfrm>
        </p:spPr>
        <p:txBody>
          <a:bodyPr/>
          <a:lstStyle/>
          <a:p>
            <a:r>
              <a:rPr lang="ko-KR" altLang="en-US" b="1" dirty="0" smtClean="0"/>
              <a:t>함수 </a:t>
            </a:r>
            <a:r>
              <a:rPr lang="en-US" altLang="ko-KR" b="1" dirty="0" smtClean="0"/>
              <a:t>Template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9572" y="1008112"/>
            <a:ext cx="4079502" cy="56972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#include &lt;string&gt;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template&lt;</a:t>
            </a:r>
            <a:r>
              <a:rPr lang="en-US" altLang="ko-KR" sz="1400" dirty="0" err="1"/>
              <a:t>typename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IterT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typename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IterT</a:t>
            </a:r>
            <a:r>
              <a:rPr lang="en-US" altLang="ko-KR" sz="1400" dirty="0"/>
              <a:t> begin, </a:t>
            </a:r>
            <a:r>
              <a:rPr lang="en-US" altLang="ko-KR" sz="1400" dirty="0" err="1"/>
              <a:t>IterT</a:t>
            </a:r>
            <a:r>
              <a:rPr lang="en-US" altLang="ko-KR" sz="1400" dirty="0"/>
              <a:t> end, </a:t>
            </a:r>
            <a:r>
              <a:rPr lang="en-US" altLang="ko-KR" sz="1400" dirty="0" err="1"/>
              <a:t>Func</a:t>
            </a:r>
            <a:r>
              <a:rPr lang="en-US" altLang="ko-KR" sz="1400" dirty="0"/>
              <a:t> pf)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while (begin != end)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pf(*begin++);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PrintInt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data &lt;&lt; " ";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void </a:t>
            </a:r>
            <a:r>
              <a:rPr lang="en-US" altLang="ko-KR" sz="1400" dirty="0" err="1"/>
              <a:t>PrintString</a:t>
            </a:r>
            <a:r>
              <a:rPr lang="en-US" altLang="ko-KR" sz="1400" dirty="0"/>
              <a:t>(string data)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data &lt;&lt; " ";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4932040" y="1008112"/>
            <a:ext cx="4079502" cy="36090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[5] = { 11,22,33,44,55 };</a:t>
            </a:r>
          </a:p>
          <a:p>
            <a:pPr marL="0" indent="0">
              <a:buNone/>
            </a:pPr>
            <a:r>
              <a:rPr lang="en-US" altLang="ko-KR" sz="1400" dirty="0" err="1"/>
              <a:t>For_each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 + 5, </a:t>
            </a:r>
            <a:r>
              <a:rPr lang="en-US" altLang="ko-KR" sz="1400" dirty="0" err="1"/>
              <a:t>PrintInt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string </a:t>
            </a:r>
            <a:r>
              <a:rPr lang="en-US" altLang="ko-KR" sz="1400" dirty="0" err="1"/>
              <a:t>sarr</a:t>
            </a:r>
            <a:r>
              <a:rPr lang="en-US" altLang="ko-KR" sz="1400" dirty="0"/>
              <a:t>[5] = { "</a:t>
            </a:r>
            <a:r>
              <a:rPr lang="en-US" altLang="ko-KR" sz="1400" dirty="0" err="1"/>
              <a:t>AAAA","BBBB","CCCC","DDDD","hello</a:t>
            </a:r>
            <a:r>
              <a:rPr lang="en-US" altLang="ko-KR" sz="1400" dirty="0"/>
              <a:t>!! C++STL" };</a:t>
            </a:r>
          </a:p>
          <a:p>
            <a:pPr marL="0" indent="0">
              <a:buNone/>
            </a:pPr>
            <a:r>
              <a:rPr lang="en-US" altLang="ko-KR" sz="1400" dirty="0" err="1"/>
              <a:t>For_each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sarr</a:t>
            </a:r>
            <a:r>
              <a:rPr lang="en-US" altLang="ko-KR" sz="1400" dirty="0"/>
              <a:t> + 5, </a:t>
            </a:r>
            <a:r>
              <a:rPr lang="en-US" altLang="ko-KR" sz="1400" dirty="0" err="1"/>
              <a:t>PrintString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120824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2275" y="80628"/>
            <a:ext cx="6875463" cy="792163"/>
          </a:xfrm>
        </p:spPr>
        <p:txBody>
          <a:bodyPr/>
          <a:lstStyle/>
          <a:p>
            <a:r>
              <a:rPr lang="ko-KR" altLang="en-US" b="1" dirty="0" smtClean="0"/>
              <a:t>함수 </a:t>
            </a:r>
            <a:r>
              <a:rPr lang="en-US" altLang="ko-KR" b="1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63182" y="908720"/>
            <a:ext cx="5004556" cy="57951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&lt;string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IterT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IterT</a:t>
            </a:r>
            <a:r>
              <a:rPr lang="en-US" altLang="ko-KR" sz="1200" dirty="0"/>
              <a:t> begin, </a:t>
            </a:r>
            <a:r>
              <a:rPr lang="en-US" altLang="ko-KR" sz="1200" dirty="0" err="1"/>
              <a:t>IterT</a:t>
            </a:r>
            <a:r>
              <a:rPr lang="en-US" altLang="ko-KR" sz="1200" dirty="0"/>
              <a:t> end,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pf)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while (begin != end)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pf(*begin++);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T&gt;</a:t>
            </a:r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PrintArray</a:t>
            </a:r>
            <a:r>
              <a:rPr lang="en-US" altLang="ko-KR" sz="1200" dirty="0"/>
              <a:t>(T data)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data &lt;&lt; " ";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[5] = { 11,22,33,44,55 };</a:t>
            </a:r>
          </a:p>
          <a:p>
            <a:pPr marL="0" indent="0">
              <a:buNone/>
            </a:pP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+ 5, </a:t>
            </a:r>
            <a:r>
              <a:rPr lang="en-US" altLang="ko-KR" sz="1200" dirty="0" err="1"/>
              <a:t>PrintArray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[5] = { "</a:t>
            </a:r>
            <a:r>
              <a:rPr lang="en-US" altLang="ko-KR" sz="1200" dirty="0" err="1"/>
              <a:t>AAAA","BBBB","CCCC","DDDD","hello</a:t>
            </a:r>
            <a:r>
              <a:rPr lang="en-US" altLang="ko-KR" sz="1200" dirty="0"/>
              <a:t>!! C++STL" };</a:t>
            </a:r>
          </a:p>
          <a:p>
            <a:pPr marL="0" indent="0">
              <a:buNone/>
            </a:pP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 + 5, </a:t>
            </a:r>
            <a:r>
              <a:rPr lang="en-US" altLang="ko-KR" sz="1200" dirty="0" err="1"/>
              <a:t>PrintArray</a:t>
            </a:r>
            <a:r>
              <a:rPr lang="en-US" altLang="ko-KR" sz="1200" dirty="0"/>
              <a:t>&lt;string&gt;);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337662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068763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#include &lt;string&gt;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IterT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&gt;</a:t>
            </a:r>
          </a:p>
          <a:p>
            <a:pPr marL="0" indent="0">
              <a:buNone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IterT</a:t>
            </a:r>
            <a:r>
              <a:rPr lang="en-US" altLang="ko-KR" sz="1200" dirty="0"/>
              <a:t> begin, </a:t>
            </a:r>
            <a:r>
              <a:rPr lang="en-US" altLang="ko-KR" sz="1200" dirty="0" err="1"/>
              <a:t>IterT</a:t>
            </a:r>
            <a:r>
              <a:rPr lang="en-US" altLang="ko-KR" sz="1200" dirty="0"/>
              <a:t> end,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 pf)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while (begin != end)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pf(*begin++);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//</a:t>
            </a:r>
            <a:r>
              <a:rPr lang="ko-KR" altLang="en-US" sz="1200" dirty="0" err="1"/>
              <a:t>함수객체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template&lt;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T&gt;</a:t>
            </a:r>
          </a:p>
          <a:p>
            <a:pPr marL="0" indent="0">
              <a:buNone/>
            </a:pP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Printobj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/>
              <a:t>separator; //</a:t>
            </a:r>
            <a:r>
              <a:rPr lang="ko-KR" altLang="en-US" sz="1200" dirty="0" err="1"/>
              <a:t>구분자</a:t>
            </a:r>
            <a:r>
              <a:rPr lang="ko-KR" altLang="en-US" sz="1200" dirty="0"/>
              <a:t> 역할을 하는 멤버</a:t>
            </a:r>
          </a:p>
          <a:p>
            <a:pPr marL="0" indent="0">
              <a:buNone/>
            </a:pPr>
            <a:r>
              <a:rPr lang="en-US" altLang="ko-KR" sz="1200" dirty="0"/>
              <a:t>explicit </a:t>
            </a:r>
            <a:r>
              <a:rPr lang="en-US" altLang="ko-KR" sz="1200" dirty="0" err="1"/>
              <a:t>Printobj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string&amp; s=" "):separator(s){}</a:t>
            </a:r>
          </a:p>
          <a:p>
            <a:pPr marL="0" indent="0">
              <a:buNone/>
            </a:pPr>
            <a:r>
              <a:rPr lang="en-US" altLang="ko-KR" sz="1200" dirty="0"/>
              <a:t>void operator()(T data)</a:t>
            </a:r>
            <a:r>
              <a:rPr lang="en-US" altLang="ko-KR" sz="1200" dirty="0" err="1"/>
              <a:t>const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data &lt;&lt; separator;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}; </a:t>
            </a: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196753"/>
            <a:ext cx="4070350" cy="2952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[4] = { 11,22,33,44 };</a:t>
            </a:r>
          </a:p>
          <a:p>
            <a:pPr marL="0" indent="0">
              <a:buNone/>
            </a:pP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 + 4, </a:t>
            </a:r>
            <a:r>
              <a:rPr lang="en-US" altLang="ko-KR" sz="1200" dirty="0" err="1"/>
              <a:t>Printobj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&gt;("//\n"));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[5] = { "</a:t>
            </a:r>
            <a:r>
              <a:rPr lang="en-US" altLang="ko-KR" sz="1200" dirty="0" err="1"/>
              <a:t>AAAA","BBBB","CCCC","DDDD","hello</a:t>
            </a:r>
            <a:r>
              <a:rPr lang="en-US" altLang="ko-KR" sz="1200" dirty="0"/>
              <a:t>!! C++STL" };</a:t>
            </a:r>
          </a:p>
          <a:p>
            <a:pPr marL="0" indent="0">
              <a:buNone/>
            </a:pPr>
            <a:r>
              <a:rPr lang="en-US" altLang="ko-KR" sz="1200" dirty="0" err="1"/>
              <a:t>For_each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sarr</a:t>
            </a:r>
            <a:r>
              <a:rPr lang="en-US" altLang="ko-KR" sz="1200" dirty="0"/>
              <a:t> + 4, </a:t>
            </a:r>
            <a:r>
              <a:rPr lang="en-US" altLang="ko-KR" sz="1200" dirty="0" err="1"/>
              <a:t>Printobj</a:t>
            </a:r>
            <a:r>
              <a:rPr lang="en-US" altLang="ko-KR" sz="1200" dirty="0"/>
              <a:t>&lt;string&gt;("\n"));</a:t>
            </a:r>
          </a:p>
          <a:p>
            <a:pPr marL="0" indent="0">
              <a:buNone/>
            </a:pP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return 0;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93163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9091</TotalTime>
  <Words>524</Words>
  <Application>Microsoft Office PowerPoint</Application>
  <PresentationFormat>화면 슬라이드 쇼(4:3)</PresentationFormat>
  <Paragraphs>134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Default Design</vt:lpstr>
      <vt:lpstr>Chapter 33 Template 적용원리</vt:lpstr>
      <vt:lpstr>목  차</vt:lpstr>
      <vt:lpstr>For_each</vt:lpstr>
      <vt:lpstr>함수 Template</vt:lpstr>
      <vt:lpstr>함수 Template</vt:lpstr>
      <vt:lpstr>함수 객체 Template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577</cp:revision>
  <dcterms:created xsi:type="dcterms:W3CDTF">2005-03-15T10:04:38Z</dcterms:created>
  <dcterms:modified xsi:type="dcterms:W3CDTF">2019-09-10T03:46:10Z</dcterms:modified>
</cp:coreProperties>
</file>