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6" r:id="rId2"/>
    <p:sldId id="267" r:id="rId3"/>
    <p:sldId id="275" r:id="rId4"/>
    <p:sldId id="276" r:id="rId5"/>
    <p:sldId id="316" r:id="rId6"/>
    <p:sldId id="317" r:id="rId7"/>
    <p:sldId id="277" r:id="rId8"/>
    <p:sldId id="315" r:id="rId9"/>
    <p:sldId id="322" r:id="rId10"/>
    <p:sldId id="323" r:id="rId11"/>
    <p:sldId id="321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819" autoAdjust="0"/>
  </p:normalViewPr>
  <p:slideViewPr>
    <p:cSldViewPr>
      <p:cViewPr varScale="1">
        <p:scale>
          <a:sx n="82" d="100"/>
          <a:sy n="82" d="100"/>
        </p:scale>
        <p:origin x="24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daniel.tistory.com/13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703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실인수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(argument) – main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에서 호출시의 인수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  <a:hlinkClick r:id="rId3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가인수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(parameter) –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함수의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인수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  <a:hlinkClick r:id="rId3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6256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240868"/>
            <a:ext cx="5976664" cy="1655762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Chapter 6 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C++</a:t>
            </a:r>
            <a:r>
              <a:rPr lang="ko-KR" altLang="en-US" dirty="0"/>
              <a:t> </a:t>
            </a:r>
            <a:r>
              <a:rPr lang="ko-KR" altLang="en-US" dirty="0" smtClean="0"/>
              <a:t>재귀함수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5596" y="1664804"/>
            <a:ext cx="306846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for</a:t>
            </a:r>
            <a:r>
              <a:rPr lang="ko-KR" altLang="en-US" sz="1600" dirty="0" err="1"/>
              <a:t>제어문</a:t>
            </a:r>
            <a:r>
              <a:rPr lang="ko-KR" altLang="en-US" sz="1600" dirty="0"/>
              <a:t> </a:t>
            </a:r>
            <a:r>
              <a:rPr lang="en-US" altLang="ko-KR" sz="1600" dirty="0"/>
              <a:t>5</a:t>
            </a:r>
            <a:r>
              <a:rPr lang="ko-KR" altLang="en-US" sz="1600" dirty="0"/>
              <a:t>회전</a:t>
            </a:r>
            <a:endParaRPr lang="en-US" altLang="ko-KR" sz="1600" dirty="0" smtClean="0"/>
          </a:p>
          <a:p>
            <a:r>
              <a:rPr lang="en-US" altLang="ko-KR" sz="1600" dirty="0" smtClean="0"/>
              <a:t>void </a:t>
            </a:r>
            <a:r>
              <a:rPr lang="en-US" altLang="ko-KR" sz="1600" dirty="0" err="1"/>
              <a:t>countNum_for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{</a:t>
            </a:r>
          </a:p>
          <a:p>
            <a:r>
              <a:rPr lang="nn-NO" altLang="ko-KR" sz="1600" dirty="0"/>
              <a:t>for (int i = num; i &gt; 0; i--)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: " &lt;&lt;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}</a:t>
            </a:r>
          </a:p>
          <a:p>
            <a:endParaRPr lang="ko-KR" altLang="en-US" sz="1600" dirty="0"/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err="1"/>
              <a:t>countNum_for</a:t>
            </a:r>
            <a:r>
              <a:rPr lang="en-US" altLang="ko-KR" sz="1600" dirty="0"/>
              <a:t>(5);</a:t>
            </a:r>
          </a:p>
          <a:p>
            <a:r>
              <a:rPr lang="en-US" altLang="ko-KR" sz="1600" dirty="0"/>
              <a:t>return 0;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752020" y="1657734"/>
            <a:ext cx="34435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while</a:t>
            </a:r>
            <a:r>
              <a:rPr lang="ko-KR" altLang="en-US" sz="1600" dirty="0" err="1"/>
              <a:t>제어문</a:t>
            </a:r>
            <a:r>
              <a:rPr lang="ko-KR" altLang="en-US" sz="1600" dirty="0"/>
              <a:t> </a:t>
            </a:r>
            <a:r>
              <a:rPr lang="en-US" altLang="ko-KR" sz="1600" dirty="0"/>
              <a:t>5</a:t>
            </a:r>
            <a:r>
              <a:rPr lang="ko-KR" altLang="en-US" sz="1600" dirty="0"/>
              <a:t>회전</a:t>
            </a:r>
            <a:endParaRPr lang="en-US" altLang="ko-KR" sz="1600" dirty="0" smtClean="0"/>
          </a:p>
          <a:p>
            <a:r>
              <a:rPr lang="en-US" altLang="ko-KR" sz="1600" dirty="0" smtClean="0"/>
              <a:t>void </a:t>
            </a:r>
            <a:r>
              <a:rPr lang="en-US" altLang="ko-KR" sz="1600" dirty="0" err="1"/>
              <a:t>countNum_while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while (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&gt; 0)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: " &lt;&lt;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err="1"/>
              <a:t>num</a:t>
            </a:r>
            <a:r>
              <a:rPr lang="en-US" altLang="ko-KR" sz="1600" dirty="0"/>
              <a:t>--;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}</a:t>
            </a:r>
          </a:p>
          <a:p>
            <a:endParaRPr lang="ko-KR" altLang="en-US" sz="1600" dirty="0"/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err="1"/>
              <a:t>countNum_while</a:t>
            </a:r>
            <a:r>
              <a:rPr lang="en-US" altLang="ko-KR" sz="1600" dirty="0"/>
              <a:t>(5);</a:t>
            </a:r>
          </a:p>
          <a:p>
            <a:r>
              <a:rPr lang="en-US" altLang="ko-KR" sz="1600" dirty="0"/>
              <a:t>return 0;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049715" y="260349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재귀함수 </a:t>
            </a:r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endParaRPr lang="ko-KR" altLang="en-US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778266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049715" y="260349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재귀함수 예제 </a:t>
            </a:r>
            <a:r>
              <a:rPr lang="ko-KR" altLang="en-US" b="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팩토리얼</a:t>
            </a:r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계산</a:t>
            </a:r>
            <a:endParaRPr lang="ko-KR" altLang="en-US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4175" y="1333507"/>
            <a:ext cx="3029997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 err="1"/>
              <a:t>int</a:t>
            </a:r>
            <a:r>
              <a:rPr lang="en-US" sz="1400" dirty="0"/>
              <a:t> n, result, </a:t>
            </a:r>
            <a:r>
              <a:rPr lang="en-US" sz="1400" dirty="0" err="1"/>
              <a:t>dap,i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fact(</a:t>
            </a:r>
            <a:r>
              <a:rPr lang="en-US" sz="1400" dirty="0" err="1"/>
              <a:t>int</a:t>
            </a:r>
            <a:r>
              <a:rPr lang="en-US" sz="1400" dirty="0"/>
              <a:t> x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if (x == 1)</a:t>
            </a:r>
          </a:p>
          <a:p>
            <a:r>
              <a:rPr lang="en-US" sz="1400" dirty="0"/>
              <a:t>return(1);</a:t>
            </a:r>
          </a:p>
          <a:p>
            <a:r>
              <a:rPr lang="en-US" sz="1400" dirty="0"/>
              <a:t>else</a:t>
            </a:r>
          </a:p>
          <a:p>
            <a:r>
              <a:rPr lang="en-US" sz="1400" dirty="0"/>
              <a:t>dap = x*fact(x - 1);</a:t>
            </a:r>
          </a:p>
          <a:p>
            <a:r>
              <a:rPr lang="en-US" sz="1400" dirty="0"/>
              <a:t>return(dap);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/>
          </a:p>
          <a:p>
            <a:r>
              <a:rPr lang="en-US" sz="1400" dirty="0"/>
              <a:t>void main()</a:t>
            </a:r>
          </a:p>
          <a:p>
            <a:r>
              <a:rPr lang="en-US" sz="1400" dirty="0"/>
              <a:t>{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숫자를 입력하세요 </a:t>
            </a:r>
            <a:r>
              <a:rPr lang="en-US" altLang="ko-KR" sz="1400" dirty="0"/>
              <a:t>: ";</a:t>
            </a:r>
          </a:p>
          <a:p>
            <a:r>
              <a:rPr lang="en-US" sz="1400" dirty="0" err="1"/>
              <a:t>cin</a:t>
            </a:r>
            <a:r>
              <a:rPr lang="en-US" sz="1400" dirty="0"/>
              <a:t> &gt;&gt; n;</a:t>
            </a:r>
          </a:p>
          <a:p>
            <a:r>
              <a:rPr lang="en-US" sz="1400" dirty="0"/>
              <a:t>result = fact(n);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n &lt;&lt; "!=";</a:t>
            </a:r>
          </a:p>
          <a:p>
            <a:r>
              <a:rPr lang="nn-NO" sz="1400" dirty="0"/>
              <a:t>for (i = n; i &gt; 1; i--)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</a:t>
            </a:r>
            <a:r>
              <a:rPr lang="en-US" sz="1400" dirty="0" err="1"/>
              <a:t>i</a:t>
            </a:r>
            <a:r>
              <a:rPr lang="en-US" sz="1400" dirty="0"/>
              <a:t> &lt;&lt; "*";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</a:t>
            </a:r>
            <a:r>
              <a:rPr lang="en-US" sz="1400" dirty="0" err="1"/>
              <a:t>i</a:t>
            </a:r>
            <a:r>
              <a:rPr lang="en-US" sz="1400" dirty="0"/>
              <a:t> &lt;&lt; "=" &lt;&lt; result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1284303"/>
            <a:ext cx="35125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n, dap=1, </a:t>
            </a:r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숫자를 입력하세요 </a:t>
            </a:r>
            <a:r>
              <a:rPr lang="en-US" altLang="ko-KR" dirty="0"/>
              <a:t>: ";</a:t>
            </a:r>
          </a:p>
          <a:p>
            <a:r>
              <a:rPr lang="en-US" dirty="0" err="1"/>
              <a:t>cin</a:t>
            </a:r>
            <a:r>
              <a:rPr lang="en-US" dirty="0"/>
              <a:t> &gt;&gt; n;</a:t>
            </a:r>
          </a:p>
          <a:p>
            <a:r>
              <a:rPr lang="nn-NO" dirty="0"/>
              <a:t>for (i = n; i &gt;= 1; i--)</a:t>
            </a:r>
          </a:p>
          <a:p>
            <a:r>
              <a:rPr lang="en-US" dirty="0"/>
              <a:t>dap = dap*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 err="1"/>
              <a:t>cout</a:t>
            </a:r>
            <a:r>
              <a:rPr lang="en-US" dirty="0"/>
              <a:t> &lt;&lt; n &lt;&lt; "!=";</a:t>
            </a:r>
          </a:p>
          <a:p>
            <a:r>
              <a:rPr lang="nn-NO" dirty="0"/>
              <a:t>for (i = n; i &gt; 1; i--)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"*";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"=" &lt;&lt;dap&lt;&lt;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647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2267744" y="1844824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함수 호출 방법</a:t>
            </a: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2282970" y="2672916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재귀함수</a:t>
            </a:r>
          </a:p>
        </p:txBody>
      </p:sp>
      <p:sp>
        <p:nvSpPr>
          <p:cNvPr id="7" name="가로로 말린 두루마리 모양 6"/>
          <p:cNvSpPr/>
          <p:nvPr/>
        </p:nvSpPr>
        <p:spPr bwMode="auto">
          <a:xfrm>
            <a:off x="2267744" y="3501008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재귀함수 예제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 호출 방법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-1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540" y="1766010"/>
            <a:ext cx="4284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실인수와</a:t>
            </a:r>
            <a:r>
              <a:rPr lang="ko-KR" altLang="en-US" dirty="0" smtClean="0"/>
              <a:t>  가인수가 모두 없고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값도 없는 경우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소문자를 입력 받아 대문자로 변환 하는 프로그램에서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dae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호출만 하고 함수에서 처리하고  출력하는 방식으로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값 없이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으로 돌아와서 프로그램이 종료된다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Return </a:t>
            </a:r>
            <a:r>
              <a:rPr lang="ko-KR" altLang="en-US" dirty="0" smtClean="0"/>
              <a:t>값이 없으므로 함수 선언은 </a:t>
            </a:r>
            <a:r>
              <a:rPr lang="en-US" altLang="ko-KR" dirty="0" smtClean="0"/>
              <a:t>void</a:t>
            </a:r>
            <a:r>
              <a:rPr lang="ko-KR" altLang="en-US" dirty="0" smtClean="0"/>
              <a:t>로 선언 되어야 한다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변수는 전역 변수 이어야 한다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9524" y="1664804"/>
            <a:ext cx="42844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char </a:t>
            </a:r>
            <a:r>
              <a:rPr lang="en-US" dirty="0" err="1"/>
              <a:t>mun</a:t>
            </a:r>
            <a:r>
              <a:rPr lang="en-US" dirty="0"/>
              <a:t>;</a:t>
            </a:r>
          </a:p>
          <a:p>
            <a:r>
              <a:rPr lang="en-US" dirty="0"/>
              <a:t>void </a:t>
            </a:r>
            <a:r>
              <a:rPr lang="en-US" dirty="0" err="1"/>
              <a:t>dae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mun</a:t>
            </a:r>
            <a:r>
              <a:rPr lang="en-US" dirty="0"/>
              <a:t> = </a:t>
            </a:r>
            <a:r>
              <a:rPr lang="en-US" dirty="0" err="1"/>
              <a:t>mun</a:t>
            </a:r>
            <a:r>
              <a:rPr lang="en-US" dirty="0"/>
              <a:t> - 32;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mun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알파벳을 입력하세요 </a:t>
            </a:r>
            <a:r>
              <a:rPr lang="en-US" altLang="ko-KR" dirty="0"/>
              <a:t>: ";</a:t>
            </a:r>
          </a:p>
          <a:p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mun</a:t>
            </a:r>
            <a:r>
              <a:rPr lang="en-US" dirty="0"/>
              <a:t>;</a:t>
            </a:r>
          </a:p>
          <a:p>
            <a:r>
              <a:rPr lang="en-US" dirty="0" err="1"/>
              <a:t>dae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 호출 방법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-2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562" y="1556792"/>
            <a:ext cx="43024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실인수와</a:t>
            </a:r>
            <a:r>
              <a:rPr lang="ko-KR" altLang="en-US" dirty="0" smtClean="0"/>
              <a:t> 가인수는 있고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값이 없는 경우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소문자를 입력 받아 대문자로 변환하는 프로그램에서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함수에서 </a:t>
            </a:r>
            <a:r>
              <a:rPr lang="en-US" altLang="ko-KR" dirty="0" err="1" smtClean="0"/>
              <a:t>dae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호출할 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 받은 </a:t>
            </a:r>
            <a:r>
              <a:rPr lang="en-US" altLang="ko-KR" dirty="0" err="1" smtClean="0"/>
              <a:t>mun</a:t>
            </a:r>
            <a:r>
              <a:rPr lang="ko-KR" altLang="en-US" dirty="0" smtClean="0"/>
              <a:t>을 인수로 전달 해서 함수에서 처리하고 출력하고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값 없이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 </a:t>
            </a:r>
            <a:r>
              <a:rPr lang="ko-KR" altLang="en-US" dirty="0" smtClean="0"/>
              <a:t>돌아와서 프로그램이 종료된다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 </a:t>
            </a:r>
            <a:r>
              <a:rPr lang="ko-KR" altLang="en-US" dirty="0" smtClean="0"/>
              <a:t>값이 없으므로 함수 선언은 </a:t>
            </a:r>
            <a:r>
              <a:rPr lang="en-US" altLang="ko-KR" dirty="0" smtClean="0"/>
              <a:t>void</a:t>
            </a:r>
            <a:r>
              <a:rPr lang="ko-KR" altLang="en-US" dirty="0" smtClean="0"/>
              <a:t>로 선언 되어야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변수는 전역 변수 이어야 한다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20669" y="1556792"/>
            <a:ext cx="41404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 &lt;</a:t>
            </a:r>
            <a:r>
              <a:rPr lang="en-US" sz="1600" dirty="0" err="1"/>
              <a:t>iomanip</a:t>
            </a:r>
            <a:r>
              <a:rPr lang="en-US" sz="1600" dirty="0"/>
              <a:t>&gt;</a:t>
            </a:r>
          </a:p>
          <a:p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char </a:t>
            </a:r>
            <a:r>
              <a:rPr lang="en-US" sz="1600" dirty="0" err="1"/>
              <a:t>mun,alp</a:t>
            </a:r>
            <a:r>
              <a:rPr lang="en-US" sz="1600" dirty="0"/>
              <a:t>;</a:t>
            </a:r>
          </a:p>
          <a:p>
            <a:r>
              <a:rPr lang="en-US" sz="1600" dirty="0"/>
              <a:t>void </a:t>
            </a:r>
            <a:r>
              <a:rPr lang="en-US" sz="1600" dirty="0" err="1"/>
              <a:t>dae</a:t>
            </a:r>
            <a:r>
              <a:rPr lang="en-US" sz="1600" dirty="0"/>
              <a:t>(char alp)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alp = alp - 32;</a:t>
            </a:r>
          </a:p>
          <a:p>
            <a:r>
              <a:rPr lang="en-US" sz="1600" dirty="0" err="1"/>
              <a:t>cout</a:t>
            </a:r>
            <a:r>
              <a:rPr lang="en-US" sz="1600" dirty="0"/>
              <a:t> &lt;&lt; alp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void main()</a:t>
            </a:r>
          </a:p>
          <a:p>
            <a:r>
              <a:rPr lang="en-US" sz="1600" dirty="0"/>
              <a:t>{</a:t>
            </a:r>
          </a:p>
          <a:p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알파벳을 입력하세요 </a:t>
            </a:r>
            <a:r>
              <a:rPr lang="en-US" altLang="ko-KR" sz="1600" dirty="0"/>
              <a:t>: ";</a:t>
            </a:r>
          </a:p>
          <a:p>
            <a:r>
              <a:rPr lang="en-US" sz="1600" dirty="0" err="1"/>
              <a:t>cin</a:t>
            </a:r>
            <a:r>
              <a:rPr lang="en-US" sz="1600" dirty="0"/>
              <a:t> &gt;&gt; </a:t>
            </a:r>
            <a:r>
              <a:rPr lang="en-US" sz="1600" dirty="0" err="1"/>
              <a:t>mun</a:t>
            </a:r>
            <a:r>
              <a:rPr lang="en-US" sz="1600" dirty="0"/>
              <a:t>;</a:t>
            </a:r>
          </a:p>
          <a:p>
            <a:r>
              <a:rPr lang="en-US" sz="1600" dirty="0" err="1"/>
              <a:t>dae</a:t>
            </a:r>
            <a:r>
              <a:rPr lang="en-US" sz="1600" dirty="0"/>
              <a:t>(</a:t>
            </a:r>
            <a:r>
              <a:rPr lang="en-US" sz="1600" dirty="0" err="1"/>
              <a:t>mun</a:t>
            </a:r>
            <a:r>
              <a:rPr lang="en-US" sz="1600" dirty="0"/>
              <a:t>);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42553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 호출 방법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-3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562" y="1556792"/>
            <a:ext cx="39424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실인수와</a:t>
            </a:r>
            <a:r>
              <a:rPr lang="ko-KR" altLang="en-US" sz="1600" dirty="0" smtClean="0"/>
              <a:t> 가인수는 없고 </a:t>
            </a:r>
            <a:r>
              <a:rPr lang="en-US" altLang="ko-KR" sz="1600" dirty="0" smtClean="0"/>
              <a:t>return</a:t>
            </a:r>
            <a:r>
              <a:rPr lang="ko-KR" altLang="en-US" sz="1600" dirty="0" smtClean="0"/>
              <a:t>값은 있는 경우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소문자를 </a:t>
            </a:r>
            <a:r>
              <a:rPr lang="ko-KR" altLang="en-US" sz="1600" dirty="0" err="1" smtClean="0"/>
              <a:t>입력받아</a:t>
            </a:r>
            <a:r>
              <a:rPr lang="ko-KR" altLang="en-US" sz="1600" dirty="0" smtClean="0"/>
              <a:t> 대문자로 변환 하는 프로그램에서 </a:t>
            </a:r>
            <a:r>
              <a:rPr lang="en-US" altLang="ko-KR" sz="1600" dirty="0" smtClean="0"/>
              <a:t>main</a:t>
            </a:r>
            <a:r>
              <a:rPr lang="ko-KR" altLang="en-US" sz="1600" dirty="0" smtClean="0"/>
              <a:t>함수에서 </a:t>
            </a:r>
            <a:r>
              <a:rPr lang="en-US" altLang="ko-KR" sz="1600" dirty="0" err="1" smtClean="0"/>
              <a:t>dae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호출만 하고 함수에서 처리해서 </a:t>
            </a:r>
            <a:r>
              <a:rPr lang="en-US" altLang="ko-KR" sz="1600" dirty="0" smtClean="0"/>
              <a:t>main</a:t>
            </a:r>
            <a:r>
              <a:rPr lang="ko-KR" altLang="en-US" sz="1600" dirty="0" smtClean="0"/>
              <a:t>으로 </a:t>
            </a:r>
            <a:r>
              <a:rPr lang="en-US" altLang="ko-KR" sz="1600" dirty="0" smtClean="0"/>
              <a:t>return </a:t>
            </a:r>
            <a:r>
              <a:rPr lang="ko-KR" altLang="en-US" sz="1600" dirty="0" smtClean="0"/>
              <a:t>값을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돌려주면 </a:t>
            </a:r>
            <a:r>
              <a:rPr lang="en-US" altLang="ko-KR" sz="1600" dirty="0" smtClean="0"/>
              <a:t>main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alp</a:t>
            </a:r>
            <a:r>
              <a:rPr lang="ko-KR" altLang="en-US" sz="1600" dirty="0" smtClean="0"/>
              <a:t>변수에 </a:t>
            </a:r>
            <a:r>
              <a:rPr lang="en-US" altLang="ko-KR" sz="1600" dirty="0" smtClean="0"/>
              <a:t>return </a:t>
            </a:r>
            <a:r>
              <a:rPr lang="ko-KR" altLang="en-US" sz="1600" dirty="0" smtClean="0"/>
              <a:t>값을 받아서 출력하고 프로그램을 종료 한다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Return</a:t>
            </a:r>
            <a:r>
              <a:rPr lang="ko-KR" altLang="en-US" sz="1600" dirty="0" smtClean="0"/>
              <a:t>값이 문자이므로 함수 선언은 </a:t>
            </a:r>
            <a:r>
              <a:rPr lang="en-US" altLang="ko-KR" sz="1600" dirty="0" smtClean="0"/>
              <a:t>char</a:t>
            </a:r>
            <a:r>
              <a:rPr lang="ko-KR" altLang="en-US" sz="1600" dirty="0" smtClean="0"/>
              <a:t>로 선언 되어야 한다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변수는 전역 변수 이어야 한다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1556792"/>
            <a:ext cx="41404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char </a:t>
            </a:r>
            <a:r>
              <a:rPr lang="en-US" dirty="0" err="1"/>
              <a:t>mun</a:t>
            </a:r>
            <a:r>
              <a:rPr lang="en-US" dirty="0"/>
              <a:t>, alp;</a:t>
            </a:r>
          </a:p>
          <a:p>
            <a:r>
              <a:rPr lang="en-US" dirty="0"/>
              <a:t>char </a:t>
            </a:r>
            <a:r>
              <a:rPr lang="en-US" dirty="0" err="1"/>
              <a:t>dae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mun</a:t>
            </a:r>
            <a:r>
              <a:rPr lang="en-US" dirty="0"/>
              <a:t> = </a:t>
            </a:r>
            <a:r>
              <a:rPr lang="en-US" dirty="0" err="1"/>
              <a:t>mun</a:t>
            </a:r>
            <a:r>
              <a:rPr lang="en-US" dirty="0"/>
              <a:t> - 32;</a:t>
            </a:r>
          </a:p>
          <a:p>
            <a:r>
              <a:rPr lang="en-US" dirty="0"/>
              <a:t>return </a:t>
            </a:r>
            <a:r>
              <a:rPr lang="en-US" dirty="0" err="1"/>
              <a:t>mun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알파벳을 입력하세요 </a:t>
            </a:r>
            <a:r>
              <a:rPr lang="en-US" altLang="ko-KR" dirty="0"/>
              <a:t>: ";</a:t>
            </a:r>
          </a:p>
          <a:p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mun</a:t>
            </a:r>
            <a:r>
              <a:rPr lang="en-US" dirty="0"/>
              <a:t>;</a:t>
            </a:r>
          </a:p>
          <a:p>
            <a:r>
              <a:rPr lang="en-US" dirty="0"/>
              <a:t>alp=</a:t>
            </a:r>
            <a:r>
              <a:rPr lang="en-US" dirty="0" err="1"/>
              <a:t>dae</a:t>
            </a:r>
            <a:r>
              <a:rPr lang="en-US" dirty="0"/>
              <a:t>();</a:t>
            </a:r>
          </a:p>
          <a:p>
            <a:r>
              <a:rPr lang="en-US" dirty="0" err="1"/>
              <a:t>cout</a:t>
            </a:r>
            <a:r>
              <a:rPr lang="en-US" dirty="0"/>
              <a:t> &lt;&lt; alp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68260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 호출 방법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-4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540" y="1233626"/>
            <a:ext cx="37444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실인수와</a:t>
            </a:r>
            <a:r>
              <a:rPr lang="ko-KR" altLang="en-US" sz="1600" dirty="0" smtClean="0"/>
              <a:t> 가인수와 </a:t>
            </a:r>
            <a:r>
              <a:rPr lang="en-US" altLang="ko-KR" sz="1600" dirty="0" smtClean="0"/>
              <a:t>return </a:t>
            </a:r>
            <a:r>
              <a:rPr lang="ko-KR" altLang="en-US" sz="1600" dirty="0" smtClean="0"/>
              <a:t>값 모두 있는 경우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소문자를 입력 받아 대문자로 변환 하는 프로그램에서 </a:t>
            </a:r>
            <a:r>
              <a:rPr lang="en-US" altLang="ko-KR" sz="1600" dirty="0" smtClean="0"/>
              <a:t>main </a:t>
            </a:r>
            <a:r>
              <a:rPr lang="ko-KR" altLang="en-US" sz="1600" dirty="0" smtClean="0"/>
              <a:t>함수에서 </a:t>
            </a:r>
            <a:r>
              <a:rPr lang="en-US" altLang="ko-KR" sz="1600" dirty="0" err="1" smtClean="0"/>
              <a:t>dae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호출할 때 입력 받은 </a:t>
            </a:r>
            <a:r>
              <a:rPr lang="en-US" altLang="ko-KR" sz="1600" dirty="0" err="1" smtClean="0"/>
              <a:t>mun</a:t>
            </a:r>
            <a:r>
              <a:rPr lang="ko-KR" altLang="en-US" sz="1600" dirty="0" smtClean="0"/>
              <a:t>을 인수로 전달 해서 함수에서 처리하고 </a:t>
            </a:r>
            <a:r>
              <a:rPr lang="en-US" altLang="ko-KR" sz="1600" dirty="0" smtClean="0"/>
              <a:t>main</a:t>
            </a:r>
            <a:r>
              <a:rPr lang="ko-KR" altLang="en-US" sz="1600" dirty="0" smtClean="0"/>
              <a:t>으로 </a:t>
            </a:r>
            <a:r>
              <a:rPr lang="en-US" altLang="ko-KR" sz="1600" dirty="0" smtClean="0"/>
              <a:t>return </a:t>
            </a:r>
            <a:r>
              <a:rPr lang="ko-KR" altLang="en-US" sz="1600" dirty="0" smtClean="0"/>
              <a:t>값을 돌려주면 </a:t>
            </a:r>
            <a:r>
              <a:rPr lang="en-US" altLang="ko-KR" sz="1600" dirty="0" smtClean="0"/>
              <a:t>main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dap</a:t>
            </a:r>
            <a:r>
              <a:rPr lang="ko-KR" altLang="en-US" sz="1600" dirty="0" smtClean="0"/>
              <a:t>변수에 </a:t>
            </a:r>
            <a:r>
              <a:rPr lang="en-US" altLang="ko-KR" sz="1600" dirty="0" smtClean="0"/>
              <a:t>return </a:t>
            </a:r>
            <a:r>
              <a:rPr lang="ko-KR" altLang="en-US" sz="1600" dirty="0" smtClean="0"/>
              <a:t>값을 받아서 출력하고 프로그램을 종료한다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Return </a:t>
            </a:r>
            <a:r>
              <a:rPr lang="ko-KR" altLang="en-US" sz="1600" dirty="0" smtClean="0"/>
              <a:t>값이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문자이므로 함수 선언은 </a:t>
            </a:r>
            <a:r>
              <a:rPr lang="en-US" altLang="ko-KR" sz="1600" dirty="0" smtClean="0"/>
              <a:t>char</a:t>
            </a:r>
            <a:r>
              <a:rPr lang="ko-KR" altLang="en-US" sz="1600" dirty="0" smtClean="0"/>
              <a:t>로 선언 되어야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변수는 전역 변수 이어야 한다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1266418"/>
            <a:ext cx="29523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char </a:t>
            </a:r>
            <a:r>
              <a:rPr lang="en-US" dirty="0" err="1"/>
              <a:t>mun</a:t>
            </a:r>
            <a:r>
              <a:rPr lang="en-US" dirty="0"/>
              <a:t>, </a:t>
            </a:r>
            <a:r>
              <a:rPr lang="en-US" dirty="0" err="1"/>
              <a:t>alp,dap</a:t>
            </a:r>
            <a:r>
              <a:rPr lang="en-US" dirty="0"/>
              <a:t>;</a:t>
            </a:r>
          </a:p>
          <a:p>
            <a:r>
              <a:rPr lang="en-US" dirty="0"/>
              <a:t>char </a:t>
            </a:r>
            <a:r>
              <a:rPr lang="en-US" dirty="0" err="1"/>
              <a:t>dae</a:t>
            </a:r>
            <a:r>
              <a:rPr lang="en-US" dirty="0"/>
              <a:t>(char alp)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alp = alp - 32;</a:t>
            </a:r>
          </a:p>
          <a:p>
            <a:r>
              <a:rPr lang="en-US" dirty="0"/>
              <a:t>return alp;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알파벳을 입력하세요 </a:t>
            </a:r>
            <a:r>
              <a:rPr lang="en-US" altLang="ko-KR" dirty="0"/>
              <a:t>: ";</a:t>
            </a:r>
          </a:p>
          <a:p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mun</a:t>
            </a:r>
            <a:r>
              <a:rPr lang="en-US" dirty="0"/>
              <a:t>;</a:t>
            </a:r>
          </a:p>
          <a:p>
            <a:r>
              <a:rPr lang="en-US" dirty="0"/>
              <a:t>dap = </a:t>
            </a:r>
            <a:r>
              <a:rPr lang="en-US" dirty="0" err="1"/>
              <a:t>dae</a:t>
            </a:r>
            <a:r>
              <a:rPr lang="en-US" dirty="0"/>
              <a:t>(</a:t>
            </a:r>
            <a:r>
              <a:rPr lang="en-US" dirty="0" err="1"/>
              <a:t>mun</a:t>
            </a:r>
            <a:r>
              <a:rPr lang="en-US" dirty="0"/>
              <a:t>);</a:t>
            </a:r>
          </a:p>
          <a:p>
            <a:r>
              <a:rPr lang="en-US" dirty="0" err="1"/>
              <a:t>cout</a:t>
            </a:r>
            <a:r>
              <a:rPr lang="en-US" dirty="0"/>
              <a:t> &lt;&lt; dap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834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재귀함수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3548" y="1556792"/>
            <a:ext cx="52453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함수는 자기 자신을 다시 호출할 수 있다</a:t>
            </a:r>
            <a:r>
              <a:rPr lang="en-US" altLang="ko-KR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함수 본문에서 자기자신을 다시 호출 할 수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있는데 이런 함수를 재귀적</a:t>
            </a:r>
            <a:r>
              <a:rPr lang="en-US" altLang="ko-KR" sz="2000" dirty="0" smtClean="0"/>
              <a:t>(Recursive)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이라고 한다</a:t>
            </a:r>
            <a:endParaRPr lang="en-US" altLang="ko-KR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재귀는 어떤 과정을 자기 자신으로 다시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정의 하는 것을 말한다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48895" y="1539458"/>
            <a:ext cx="31140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func</a:t>
            </a:r>
            <a:r>
              <a:rPr lang="en-US" altLang="ko-KR" sz="2000" dirty="0" smtClean="0"/>
              <a:t>(n)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….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altLang="ko-KR" sz="2000" dirty="0" err="1" smtClean="0"/>
              <a:t>func</a:t>
            </a:r>
            <a:r>
              <a:rPr lang="en-US" altLang="ko-KR" sz="2000" dirty="0" smtClean="0"/>
              <a:t>(n-1);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….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Void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….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 smtClean="0"/>
              <a:t>func</a:t>
            </a:r>
            <a:r>
              <a:rPr lang="en-US" sz="2000" dirty="0" smtClean="0"/>
              <a:t>(a);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….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25315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049715" y="260349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재귀함수의 장</a:t>
            </a:r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.</a:t>
            </a:r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단점</a:t>
            </a:r>
            <a:endParaRPr lang="ko-KR" altLang="en-US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293780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대부분의 재귀 함수는 코드를 간편하게 하지 못하며 메모리 이용을 증가 시킨다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또한 반복 호출에 대한 부담이 커서 같은 결과를 구하는 연산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보다 속도가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느리고  기억장소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과도하게 사용하기 때문에 이로 인해 메모리 침범이라는 오류를 발생 시킬 수 있다는 단점을 가지고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장점은 분명하고 더욱 간단한 알고리즘을 만들 수 있다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특히 인공지능은 관련 알고리즘을 구현은 재귀 함수를 이용한다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재귀 함수를 사용 할 때는 </a:t>
            </a:r>
            <a:r>
              <a:rPr lang="ko-KR" altLang="en-US" dirty="0" err="1" smtClean="0"/>
              <a:t>리턴되는</a:t>
            </a:r>
            <a:r>
              <a:rPr lang="ko-KR" altLang="en-US" dirty="0" smtClean="0"/>
              <a:t> 곳에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문이 들어가야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만약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생략하면 값이 </a:t>
            </a:r>
            <a:r>
              <a:rPr lang="ko-KR" altLang="en-US" dirty="0" err="1" smtClean="0"/>
              <a:t>리턴되지</a:t>
            </a:r>
            <a:r>
              <a:rPr lang="ko-KR" altLang="en-US" dirty="0" smtClean="0"/>
              <a:t> 않을 수 있기 때문에 주의 하여야 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14913103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9692" y="1412776"/>
            <a:ext cx="23402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a;</a:t>
            </a:r>
          </a:p>
          <a:p>
            <a:endParaRPr lang="ko-KR" altLang="en-US" dirty="0"/>
          </a:p>
          <a:p>
            <a:r>
              <a:rPr lang="en-US" altLang="ko-KR" dirty="0"/>
              <a:t>void add(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if (</a:t>
            </a:r>
            <a:r>
              <a:rPr lang="en-US" altLang="ko-KR" dirty="0" err="1"/>
              <a:t>i</a:t>
            </a:r>
            <a:r>
              <a:rPr lang="en-US" altLang="ko-KR" dirty="0"/>
              <a:t> &gt;= 10) return;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++;</a:t>
            </a:r>
          </a:p>
          <a:p>
            <a:r>
              <a:rPr lang="en-US" altLang="ko-KR" dirty="0"/>
              <a:t>a++;</a:t>
            </a:r>
          </a:p>
          <a:p>
            <a:r>
              <a:rPr lang="en-US" altLang="ko-KR" dirty="0"/>
              <a:t>add(</a:t>
            </a:r>
            <a:r>
              <a:rPr lang="en-US" altLang="ko-KR" dirty="0" err="1"/>
              <a:t>i</a:t>
            </a:r>
            <a:r>
              <a:rPr lang="en-US" altLang="ko-KR" dirty="0"/>
              <a:t>);  //</a:t>
            </a:r>
            <a:r>
              <a:rPr lang="ko-KR" altLang="en-US" dirty="0"/>
              <a:t>재귀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main() {</a:t>
            </a:r>
          </a:p>
          <a:p>
            <a:r>
              <a:rPr lang="en-US" altLang="ko-KR" dirty="0"/>
              <a:t>add(0);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("%d", a);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049715" y="260349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재귀함수 </a:t>
            </a:r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  <a:r>
              <a:rPr lang="en-US" altLang="ko-KR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endParaRPr lang="ko-KR" altLang="en-US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24028" y="1304764"/>
            <a:ext cx="3017173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// </a:t>
            </a:r>
            <a:r>
              <a:rPr lang="ko-KR" altLang="en-US" sz="1400" dirty="0"/>
              <a:t>재귀함수 </a:t>
            </a:r>
            <a:r>
              <a:rPr lang="en-US" altLang="ko-KR" sz="1400" dirty="0"/>
              <a:t>5</a:t>
            </a:r>
            <a:r>
              <a:rPr lang="ko-KR" altLang="en-US" sz="1400" dirty="0"/>
              <a:t>회전</a:t>
            </a:r>
            <a:endParaRPr lang="en-US" altLang="ko-KR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/>
              <a:t>countNum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if 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== 1)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: " &lt;&lt;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return;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else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: " &lt;&lt;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countNum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- 1);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err="1"/>
              <a:t>countNum</a:t>
            </a:r>
            <a:r>
              <a:rPr lang="en-US" altLang="ko-KR" sz="1400" dirty="0"/>
              <a:t>(5);</a:t>
            </a:r>
          </a:p>
          <a:p>
            <a:r>
              <a:rPr lang="en-US" altLang="ko-KR" sz="1400" dirty="0"/>
              <a:t>return 0;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8207101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2584</TotalTime>
  <Words>880</Words>
  <Application>Microsoft Office PowerPoint</Application>
  <PresentationFormat>화면 슬라이드 쇼(4:3)</PresentationFormat>
  <Paragraphs>221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HY동녘B</vt:lpstr>
      <vt:lpstr>맑은 고딕</vt:lpstr>
      <vt:lpstr>Arial</vt:lpstr>
      <vt:lpstr>Default Design</vt:lpstr>
      <vt:lpstr>Chapter 6   C++ 재귀함수</vt:lpstr>
      <vt:lpstr>목  차</vt:lpstr>
      <vt:lpstr>함수 호출 방법-1</vt:lpstr>
      <vt:lpstr>함수 호출 방법-2</vt:lpstr>
      <vt:lpstr>함수 호출 방법-3</vt:lpstr>
      <vt:lpstr>함수 호출 방법-4</vt:lpstr>
      <vt:lpstr>재귀함수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Windows 사용자</cp:lastModifiedBy>
  <cp:revision>156</cp:revision>
  <dcterms:created xsi:type="dcterms:W3CDTF">2005-03-15T10:04:38Z</dcterms:created>
  <dcterms:modified xsi:type="dcterms:W3CDTF">2020-05-21T02:42:43Z</dcterms:modified>
</cp:coreProperties>
</file>