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75" r:id="rId4"/>
    <p:sldId id="276" r:id="rId5"/>
    <p:sldId id="318" r:id="rId6"/>
    <p:sldId id="320" r:id="rId7"/>
    <p:sldId id="316" r:id="rId8"/>
    <p:sldId id="31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</a:t>
            </a:r>
            <a:r>
              <a:rPr lang="en-US" altLang="en-US" dirty="0"/>
              <a:t>9</a:t>
            </a:r>
            <a:r>
              <a:rPr lang="en-US" altLang="en-US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 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1809234" y="1472743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배열응용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예제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1824460" y="2300835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소스 분석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1809234" y="3128927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ㄹ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자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채우기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1806677" y="3969060"/>
            <a:ext cx="5817422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소스 분석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배열응용 문제</a:t>
            </a:r>
            <a:endParaRPr lang="ko-KR" altLang="en-US" sz="36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304764"/>
            <a:ext cx="8352928" cy="869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Matrix Show </a:t>
            </a:r>
            <a:r>
              <a:rPr lang="ko-KR" altLang="en-US" dirty="0" err="1" smtClean="0"/>
              <a:t>네가지유형을</a:t>
            </a:r>
            <a:r>
              <a:rPr lang="ko-KR" altLang="en-US" dirty="0" smtClean="0"/>
              <a:t> 만들어서 원하는 번호를 입력하여 출력 할 수 있도록 작성하시오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36523"/>
            <a:ext cx="7272808" cy="162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9612" y="217436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1820" y="21235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5996" y="21235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209043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4905164"/>
            <a:ext cx="6694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다음과 같이 번호 선택을 하면 유형이 출력되도록 작성하시오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입력 내용은 표시되지 않도록 하시오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</a:t>
            </a:r>
            <a:r>
              <a:rPr lang="ko-KR" altLang="en-US" dirty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0</a:t>
            </a:r>
            <a:r>
              <a:rPr lang="ko-KR" altLang="en-US" dirty="0" smtClean="0"/>
              <a:t>번을 누르면 프로그램 종료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배열응용 출력예시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1641255"/>
            <a:ext cx="4716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While(1)</a:t>
            </a:r>
            <a:r>
              <a:rPr lang="ko-KR" altLang="en-US" dirty="0" smtClean="0"/>
              <a:t>을 이용해서 무한 반복 시킨다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입력을 받아서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이용하되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이면 종료 시킨다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(break)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(switch)</a:t>
            </a:r>
            <a:r>
              <a:rPr lang="ko-KR" altLang="en-US" dirty="0" smtClean="0"/>
              <a:t>을 이용하며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번호로 분기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번호 별로 네 가지 유형의 배열 채우기를 만든다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출력은 모든 유형이 같기 때문에 함수를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이용해서 작성 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628800"/>
            <a:ext cx="3456384" cy="366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2782652" cy="4357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iomanip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i,j,cnt,k</a:t>
            </a:r>
            <a:r>
              <a:rPr lang="en-US" sz="1400" dirty="0"/>
              <a:t>, tab[5][5];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void print()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nn-NO" sz="1400" dirty="0"/>
              <a:t>for (i = 0; i &lt; 5; i++)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for (j = 0; j &lt; 5;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 err="1"/>
              <a:t>setw</a:t>
            </a:r>
            <a:r>
              <a:rPr lang="en-US" sz="1400" dirty="0"/>
              <a:t>(4)&lt;&lt;tab[</a:t>
            </a:r>
            <a:r>
              <a:rPr lang="en-US" sz="1400" dirty="0" err="1"/>
              <a:t>i</a:t>
            </a:r>
            <a:r>
              <a:rPr lang="en-US" sz="1400" dirty="0"/>
              <a:t>][j] ;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배열응용 출력예시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3203848" y="1412776"/>
            <a:ext cx="5652628" cy="435768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void 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while (1)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"The Four Type of Matrix &lt;1&gt; &lt;2&gt; &lt;3&gt; &lt;4&gt;"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프로그램 종료 하시려면  </a:t>
            </a:r>
            <a:r>
              <a:rPr lang="en-US" altLang="ko-KR" sz="1400" dirty="0"/>
              <a:t>0</a:t>
            </a:r>
            <a:r>
              <a:rPr lang="ko-KR" altLang="en-US" sz="1400" dirty="0"/>
              <a:t>을 누르세요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k = _</a:t>
            </a: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if (k == '0')</a:t>
            </a:r>
          </a:p>
          <a:p>
            <a:pPr marL="0" indent="0">
              <a:buNone/>
            </a:pPr>
            <a:r>
              <a:rPr lang="en-US" sz="1400" dirty="0"/>
              <a:t>break;</a:t>
            </a:r>
          </a:p>
          <a:p>
            <a:pPr marL="0" indent="0">
              <a:buNone/>
            </a:pPr>
            <a:r>
              <a:rPr lang="en-US" sz="1400" dirty="0"/>
              <a:t>switch (k)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case '1':</a:t>
            </a:r>
          </a:p>
          <a:p>
            <a:pPr marL="0" indent="0">
              <a:buNone/>
            </a:pPr>
            <a:r>
              <a:rPr lang="en-US" sz="1400" dirty="0" err="1"/>
              <a:t>cnt</a:t>
            </a:r>
            <a:r>
              <a:rPr lang="en-US" sz="1400" dirty="0"/>
              <a:t> = 0;</a:t>
            </a:r>
          </a:p>
          <a:p>
            <a:pPr marL="0" indent="0">
              <a:buNone/>
            </a:pPr>
            <a:r>
              <a:rPr lang="nn-NO" sz="1400" dirty="0"/>
              <a:t>for (i = 0; i &lt; 5; i++)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for (j = 0; j &lt; 5;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tab[</a:t>
            </a:r>
            <a:r>
              <a:rPr lang="en-US" sz="1400" dirty="0" err="1"/>
              <a:t>i</a:t>
            </a:r>
            <a:r>
              <a:rPr lang="en-US" sz="1400" dirty="0"/>
              <a:t>][j] = ++</a:t>
            </a:r>
            <a:r>
              <a:rPr lang="en-US" sz="1400" dirty="0" err="1"/>
              <a:t>cnt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print();</a:t>
            </a:r>
          </a:p>
          <a:p>
            <a:pPr marL="0" indent="0">
              <a:buNone/>
            </a:pPr>
            <a:r>
              <a:rPr lang="en-US" sz="1400" dirty="0"/>
              <a:t>break;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878345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1" y="1484313"/>
            <a:ext cx="3394720" cy="43576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case '2':</a:t>
            </a:r>
          </a:p>
          <a:p>
            <a:pPr marL="0" indent="0">
              <a:buNone/>
            </a:pPr>
            <a:r>
              <a:rPr lang="en-US" sz="1800" dirty="0" err="1"/>
              <a:t>cnt</a:t>
            </a:r>
            <a:r>
              <a:rPr lang="en-US" sz="1800" dirty="0"/>
              <a:t> = 0;</a:t>
            </a:r>
          </a:p>
          <a:p>
            <a:pPr marL="0" indent="0">
              <a:buNone/>
            </a:pPr>
            <a:r>
              <a:rPr lang="nn-NO" sz="1800" dirty="0"/>
              <a:t>for (i = 4; i &gt;=0; i--)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for (j = 0; j &lt; 5; </a:t>
            </a:r>
            <a:r>
              <a:rPr lang="en-US" sz="1800" dirty="0" err="1"/>
              <a:t>j++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tab[j][</a:t>
            </a:r>
            <a:r>
              <a:rPr lang="en-US" sz="1800" dirty="0" err="1"/>
              <a:t>i</a:t>
            </a:r>
            <a:r>
              <a:rPr lang="en-US" sz="1800" dirty="0"/>
              <a:t>] = ++</a:t>
            </a:r>
            <a:r>
              <a:rPr lang="en-US" sz="1800" dirty="0" err="1"/>
              <a:t>cnt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print();</a:t>
            </a:r>
          </a:p>
          <a:p>
            <a:pPr marL="0" indent="0">
              <a:buNone/>
            </a:pPr>
            <a:r>
              <a:rPr lang="en-US" sz="1800" dirty="0"/>
              <a:t>break;</a:t>
            </a:r>
          </a:p>
          <a:p>
            <a:endParaRPr lang="en-US" sz="18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배열응용 출력예시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half" idx="1"/>
          </p:nvPr>
        </p:nvSpPr>
        <p:spPr>
          <a:xfrm>
            <a:off x="4499992" y="1340768"/>
            <a:ext cx="4068763" cy="306034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case '3':</a:t>
            </a:r>
          </a:p>
          <a:p>
            <a:pPr marL="0" indent="0">
              <a:buNone/>
            </a:pPr>
            <a:r>
              <a:rPr lang="en-US" sz="1400" dirty="0" err="1"/>
              <a:t>cnt</a:t>
            </a:r>
            <a:r>
              <a:rPr lang="en-US" sz="1400" dirty="0"/>
              <a:t> = 0;</a:t>
            </a:r>
          </a:p>
          <a:p>
            <a:pPr marL="0" indent="0">
              <a:buNone/>
            </a:pPr>
            <a:r>
              <a:rPr lang="nn-NO" sz="1400" dirty="0"/>
              <a:t>for (i = 4; i &gt;= 0; i--)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for (j = 0; j &lt; 5;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tab[</a:t>
            </a:r>
            <a:r>
              <a:rPr lang="en-US" sz="1400" dirty="0" err="1"/>
              <a:t>i</a:t>
            </a:r>
            <a:r>
              <a:rPr lang="en-US" sz="1400" dirty="0"/>
              <a:t>][j] = ++</a:t>
            </a:r>
            <a:r>
              <a:rPr lang="en-US" sz="1400" dirty="0" err="1"/>
              <a:t>cnt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print();</a:t>
            </a:r>
          </a:p>
          <a:p>
            <a:pPr marL="0" indent="0">
              <a:buNone/>
            </a:pPr>
            <a:r>
              <a:rPr lang="en-US" sz="1400" dirty="0"/>
              <a:t>break;</a:t>
            </a:r>
          </a:p>
          <a:p>
            <a:pPr marL="0" indent="0">
              <a:buNone/>
            </a:pPr>
            <a:r>
              <a:rPr lang="en-US" sz="1400" dirty="0"/>
              <a:t>case '4':</a:t>
            </a:r>
          </a:p>
          <a:p>
            <a:pPr marL="0" indent="0">
              <a:buNone/>
            </a:pPr>
            <a:r>
              <a:rPr lang="en-US" sz="1400" dirty="0" err="1"/>
              <a:t>cnt</a:t>
            </a:r>
            <a:r>
              <a:rPr lang="en-US" sz="1400" dirty="0"/>
              <a:t> = 0;</a:t>
            </a:r>
          </a:p>
          <a:p>
            <a:pPr marL="0" indent="0">
              <a:buNone/>
            </a:pPr>
            <a:r>
              <a:rPr lang="nn-NO" sz="1400" dirty="0"/>
              <a:t>for (i = 0; i &lt; 5; i++)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for (j = 4; j &gt;= 0; j--)</a:t>
            </a:r>
          </a:p>
          <a:p>
            <a:pPr marL="0" indent="0">
              <a:buNone/>
            </a:pPr>
            <a:r>
              <a:rPr lang="en-US" sz="1400" dirty="0"/>
              <a:t>tab[j][</a:t>
            </a:r>
            <a:r>
              <a:rPr lang="en-US" sz="1400" dirty="0" err="1"/>
              <a:t>i</a:t>
            </a:r>
            <a:r>
              <a:rPr lang="en-US" sz="1400" dirty="0"/>
              <a:t>] = ++</a:t>
            </a:r>
            <a:r>
              <a:rPr lang="en-US" sz="1400" dirty="0" err="1"/>
              <a:t>cnt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print();</a:t>
            </a:r>
          </a:p>
          <a:p>
            <a:pPr marL="0" indent="0">
              <a:buNone/>
            </a:pPr>
            <a:r>
              <a:rPr lang="en-US" sz="1400" dirty="0"/>
              <a:t>break;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07532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ㄹ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자 채우기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56792"/>
            <a:ext cx="7902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조건</a:t>
            </a:r>
            <a:r>
              <a:rPr lang="en-US" altLang="ko-KR" sz="1400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다음과 같이 숫자를 입력 하면 해당하는 크기의 배열이 ㄹ 형태로 출력되도록 작성하시오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smtClean="0"/>
              <a:t>입력 내용은 숫자로 지정 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smtClean="0"/>
              <a:t>0</a:t>
            </a:r>
            <a:r>
              <a:rPr lang="ko-KR" altLang="en-US" sz="1400" dirty="0" smtClean="0"/>
              <a:t>번을 누르면 프로그램 종료</a:t>
            </a:r>
            <a:endParaRPr lang="en-US" altLang="ko-K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4984"/>
            <a:ext cx="3139931" cy="323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826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err="1" smtClean="0">
                <a:latin typeface="HY동녘B" panose="02030600000101010101" pitchFamily="18" charset="-127"/>
                <a:ea typeface="HY동녘B" panose="02030600000101010101" pitchFamily="18" charset="-127"/>
              </a:rPr>
              <a:t>ㄹ</a:t>
            </a:r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 자 코딩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604" y="1412776"/>
            <a:ext cx="28280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iomanip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tab[100][100], </a:t>
            </a:r>
            <a:r>
              <a:rPr lang="en-US" sz="1600" dirty="0" err="1"/>
              <a:t>i</a:t>
            </a:r>
            <a:r>
              <a:rPr lang="en-US" sz="1600" dirty="0"/>
              <a:t>, j, </a:t>
            </a:r>
            <a:r>
              <a:rPr lang="en-US" sz="1600" dirty="0" err="1"/>
              <a:t>cnt</a:t>
            </a:r>
            <a:r>
              <a:rPr lang="en-US" sz="1600" dirty="0"/>
              <a:t>, k;</a:t>
            </a:r>
          </a:p>
          <a:p>
            <a:r>
              <a:rPr lang="en-US" sz="1600" dirty="0"/>
              <a:t>void print()</a:t>
            </a:r>
          </a:p>
          <a:p>
            <a:r>
              <a:rPr lang="en-US" sz="1600" dirty="0"/>
              <a:t>{</a:t>
            </a:r>
          </a:p>
          <a:p>
            <a:r>
              <a:rPr lang="nn-NO" sz="1600" dirty="0"/>
              <a:t>for (i = 0; i &lt; k; i++)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for (j = 0; j &lt; k; </a:t>
            </a:r>
            <a:r>
              <a:rPr lang="en-US" sz="1600" dirty="0" err="1"/>
              <a:t>j++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setw</a:t>
            </a:r>
            <a:r>
              <a:rPr lang="en-US" sz="1600" dirty="0"/>
              <a:t>(4) &lt;&lt; tab[</a:t>
            </a:r>
            <a:r>
              <a:rPr lang="en-US" sz="1600" dirty="0" err="1"/>
              <a:t>i</a:t>
            </a:r>
            <a:r>
              <a:rPr lang="en-US" sz="1600" dirty="0"/>
              <a:t>][j];</a:t>
            </a:r>
          </a:p>
          <a:p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96036" y="1165381"/>
            <a:ext cx="276710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while (1)</a:t>
            </a:r>
          </a:p>
          <a:p>
            <a:r>
              <a:rPr lang="en-US" sz="1400" dirty="0"/>
              <a:t>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숫자를 입력 하세요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k;</a:t>
            </a:r>
          </a:p>
          <a:p>
            <a:r>
              <a:rPr lang="en-US" sz="1400" dirty="0"/>
              <a:t>if (k == 0)</a:t>
            </a:r>
          </a:p>
          <a:p>
            <a:r>
              <a:rPr lang="en-US" sz="1400" dirty="0"/>
              <a:t>break;</a:t>
            </a:r>
          </a:p>
          <a:p>
            <a:r>
              <a:rPr lang="en-US" sz="1400" dirty="0" err="1"/>
              <a:t>cnt</a:t>
            </a:r>
            <a:r>
              <a:rPr lang="en-US" sz="1400" dirty="0"/>
              <a:t> = 0;</a:t>
            </a:r>
          </a:p>
          <a:p>
            <a:r>
              <a:rPr lang="nn-NO" sz="1400" dirty="0"/>
              <a:t>for (i = 0; i &lt; k; i++)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if (</a:t>
            </a:r>
            <a:r>
              <a:rPr lang="en-US" sz="1400" dirty="0" err="1"/>
              <a:t>i</a:t>
            </a:r>
            <a:r>
              <a:rPr lang="en-US" sz="1400" dirty="0"/>
              <a:t> % 2 == 0)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for (j = 0; j &lt; k;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r>
              <a:rPr lang="en-US" sz="1400" dirty="0"/>
              <a:t>tab[</a:t>
            </a:r>
            <a:r>
              <a:rPr lang="en-US" sz="1400" dirty="0" err="1"/>
              <a:t>i</a:t>
            </a:r>
            <a:r>
              <a:rPr lang="en-US" sz="1400" dirty="0"/>
              <a:t>][j] = ++</a:t>
            </a:r>
            <a:r>
              <a:rPr lang="en-US" sz="1400" dirty="0" err="1"/>
              <a:t>cnt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for (j = k - 1; j &gt;= 0; j--)</a:t>
            </a:r>
          </a:p>
          <a:p>
            <a:r>
              <a:rPr lang="en-US" sz="1400" dirty="0"/>
              <a:t>tab[</a:t>
            </a:r>
            <a:r>
              <a:rPr lang="en-US" sz="1400" dirty="0" err="1"/>
              <a:t>i</a:t>
            </a:r>
            <a:r>
              <a:rPr lang="en-US" sz="1400" dirty="0"/>
              <a:t>][j] = ++</a:t>
            </a:r>
            <a:r>
              <a:rPr lang="en-US" sz="1400" dirty="0" err="1"/>
              <a:t>cnt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print();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26750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2531</TotalTime>
  <Words>611</Words>
  <Application>Microsoft Office PowerPoint</Application>
  <PresentationFormat>화면 슬라이드 쇼(4:3)</PresentationFormat>
  <Paragraphs>140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HY동녘B</vt:lpstr>
      <vt:lpstr>Arial</vt:lpstr>
      <vt:lpstr>Default Design</vt:lpstr>
      <vt:lpstr>Chapter 9  C++ 정렬 </vt:lpstr>
      <vt:lpstr>목  차</vt:lpstr>
      <vt:lpstr>배열응용 문제</vt:lpstr>
      <vt:lpstr>배열응용 출력예시</vt:lpstr>
      <vt:lpstr>배열응용 출력예시</vt:lpstr>
      <vt:lpstr>배열응용 출력예시</vt:lpstr>
      <vt:lpstr>ㄹ 자 채우기</vt:lpstr>
      <vt:lpstr>ㄹ 자 코딩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admin</cp:lastModifiedBy>
  <cp:revision>176</cp:revision>
  <dcterms:created xsi:type="dcterms:W3CDTF">2005-03-15T10:04:38Z</dcterms:created>
  <dcterms:modified xsi:type="dcterms:W3CDTF">2018-09-19T01:00:22Z</dcterms:modified>
</cp:coreProperties>
</file>