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6" r:id="rId2"/>
    <p:sldId id="267" r:id="rId3"/>
    <p:sldId id="268" r:id="rId4"/>
    <p:sldId id="275" r:id="rId5"/>
    <p:sldId id="276" r:id="rId6"/>
    <p:sldId id="277" r:id="rId7"/>
    <p:sldId id="315" r:id="rId8"/>
    <p:sldId id="279" r:id="rId9"/>
    <p:sldId id="278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 varScale="1">
        <p:scale>
          <a:sx n="112" d="100"/>
          <a:sy n="112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3D51EE-9D22-464B-BCD4-C3E10083534C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0919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8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21468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68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3645667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3  </a:t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 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While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1592796"/>
            <a:ext cx="48622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반복의 횟수가 불투명 할 때 주로 사용한다</a:t>
            </a:r>
            <a:endParaRPr lang="en-US" altLang="ko-KR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괄호안의</a:t>
            </a:r>
            <a:r>
              <a:rPr lang="ko-KR" altLang="en-US" dirty="0" smtClean="0"/>
              <a:t> 조건식이 참인 동안 </a:t>
            </a:r>
            <a:r>
              <a:rPr lang="ko-KR" altLang="en-US" dirty="0" err="1" smtClean="0"/>
              <a:t>블럭내의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문장을 계속해서 반복 실행한다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문장이 하나이면 </a:t>
            </a:r>
            <a:r>
              <a:rPr lang="ko-KR" altLang="en-US" dirty="0" err="1" smtClean="0"/>
              <a:t>블럭지정을</a:t>
            </a:r>
            <a:r>
              <a:rPr lang="ko-KR" altLang="en-US" dirty="0" smtClean="0"/>
              <a:t> 생략해도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되지만 문장이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 이상이면 반드시 블록을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{ }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지정해야한다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조건이 거짓이라면 문장을 한번도 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하지 않을 수도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또 문장을 한번 수행하고 다시 조건을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하기 때문에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문장 안에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바꿀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 있는 문장이 반드시 필요하다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1592796"/>
            <a:ext cx="16321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While(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6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3682752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Han=1;</a:t>
            </a:r>
          </a:p>
          <a:p>
            <a:pPr marL="0" indent="0">
              <a:buNone/>
            </a:pPr>
            <a:r>
              <a:rPr lang="en-US" altLang="ko-KR" sz="2000" dirty="0" smtClean="0"/>
              <a:t>While(</a:t>
            </a:r>
            <a:r>
              <a:rPr lang="en-US" altLang="ko-KR" sz="2000" dirty="0" err="1" smtClean="0"/>
              <a:t>han</a:t>
            </a:r>
            <a:r>
              <a:rPr lang="en-US" altLang="ko-KR" sz="2000" dirty="0" smtClean="0"/>
              <a:t>&lt;5)</a:t>
            </a:r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&lt;&lt;“I LOVE C”&lt;&lt;</a:t>
            </a:r>
            <a:r>
              <a:rPr lang="en-US" altLang="ko-KR" sz="2000" dirty="0" err="1" smtClean="0"/>
              <a:t>endl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 smtClean="0"/>
              <a:t>Han++;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r>
              <a:rPr lang="ko-KR" altLang="en-US" sz="2000" dirty="0" smtClean="0"/>
              <a:t>총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 실행 후 종료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결과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I LOVE C</a:t>
            </a:r>
          </a:p>
          <a:p>
            <a:pPr marL="0" indent="0">
              <a:buNone/>
            </a:pPr>
            <a:r>
              <a:rPr lang="en-US" altLang="ko-KR" sz="2000" dirty="0"/>
              <a:t>I LOVE C</a:t>
            </a:r>
          </a:p>
          <a:p>
            <a:pPr marL="0" indent="0">
              <a:buNone/>
            </a:pPr>
            <a:r>
              <a:rPr lang="en-US" altLang="ko-KR" sz="2000" dirty="0"/>
              <a:t>I LOVE C</a:t>
            </a:r>
          </a:p>
          <a:p>
            <a:pPr marL="0" indent="0">
              <a:buNone/>
            </a:pPr>
            <a:r>
              <a:rPr lang="en-US" altLang="ko-KR" sz="2000" dirty="0" smtClean="0"/>
              <a:t>I </a:t>
            </a:r>
            <a:r>
              <a:rPr lang="en-US" altLang="ko-KR" sz="2000" dirty="0"/>
              <a:t>LOVE C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While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4752020" y="1484784"/>
            <a:ext cx="3682752" cy="4357687"/>
          </a:xfrm>
        </p:spPr>
        <p:txBody>
          <a:bodyPr/>
          <a:lstStyle/>
          <a:p>
            <a:r>
              <a:rPr lang="ko-KR" altLang="en-US" sz="2400" dirty="0" smtClean="0"/>
              <a:t>문제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r>
              <a:rPr lang="en-US" altLang="ko-KR" sz="2400" dirty="0" smtClean="0"/>
              <a:t>1 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까지의 합계를 구하는 프로그램을 작성 하시오</a:t>
            </a:r>
            <a:r>
              <a:rPr lang="en-US" altLang="ko-KR" sz="2400" dirty="0" smtClean="0"/>
              <a:t>(while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260909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Do ~ While 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1448780"/>
            <a:ext cx="8686800" cy="4680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선 실행 후 탈출 문이라고도 하며 사용빈도가 가장 낮다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532" y="195283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문과</a:t>
            </a:r>
            <a:r>
              <a:rPr lang="en-US" altLang="ko-KR" dirty="0"/>
              <a:t> </a:t>
            </a:r>
            <a:r>
              <a:rPr lang="ko-KR" altLang="en-US" dirty="0"/>
              <a:t>비슷한 구조인데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5836" y="2599167"/>
            <a:ext cx="45704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sum = 0;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do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sum += </a:t>
            </a:r>
            <a:r>
              <a:rPr lang="en-US" altLang="ko-KR" dirty="0" err="1"/>
              <a:t>i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반환할 값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 smtClean="0"/>
              <a:t>++; // </a:t>
            </a:r>
            <a:r>
              <a:rPr lang="ko-KR" altLang="en-US" dirty="0" smtClean="0"/>
              <a:t>증가 값</a:t>
            </a:r>
            <a:endParaRPr lang="en-US" altLang="ko-KR" dirty="0"/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 &lt;= 100</a:t>
            </a:r>
            <a:r>
              <a:rPr lang="en-US" altLang="ko-KR" dirty="0" smtClean="0"/>
              <a:t>); //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"do ~ while= : " &lt;&lt; sum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773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Switch ~ case 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간단히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계산기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학점 구하기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82970" y="4329100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윤년 평년 판단하기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Switch ~ case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endParaRPr lang="en-US" altLang="en-US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23628" y="1304764"/>
            <a:ext cx="6840760" cy="2467417"/>
            <a:chOff x="899592" y="1484784"/>
            <a:chExt cx="7704856" cy="3029254"/>
          </a:xfrm>
        </p:grpSpPr>
        <p:sp>
          <p:nvSpPr>
            <p:cNvPr id="3" name="다이아몬드 2"/>
            <p:cNvSpPr/>
            <p:nvPr/>
          </p:nvSpPr>
          <p:spPr bwMode="auto">
            <a:xfrm>
              <a:off x="3275856" y="1484784"/>
              <a:ext cx="2484276" cy="864096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수식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99592" y="3212976"/>
              <a:ext cx="144016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문장</a:t>
              </a: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843808" y="3212976"/>
              <a:ext cx="144016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문장</a:t>
              </a: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5040052" y="3188913"/>
              <a:ext cx="144016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문장</a:t>
              </a: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7164288" y="3188913"/>
              <a:ext cx="144016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문장</a:t>
              </a: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꺾인 연결선 5"/>
            <p:cNvCxnSpPr>
              <a:stCxn id="4" idx="0"/>
              <a:endCxn id="9" idx="0"/>
            </p:cNvCxnSpPr>
            <p:nvPr/>
          </p:nvCxnSpPr>
          <p:spPr bwMode="auto">
            <a:xfrm rot="5400000" flipH="1" flipV="1">
              <a:off x="4739989" y="68597"/>
              <a:ext cx="24063" cy="6264696"/>
            </a:xfrm>
            <a:prstGeom prst="bentConnector3">
              <a:avLst>
                <a:gd name="adj1" fmla="val 105000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직선 연결선 11"/>
            <p:cNvCxnSpPr>
              <a:endCxn id="7" idx="0"/>
            </p:cNvCxnSpPr>
            <p:nvPr/>
          </p:nvCxnSpPr>
          <p:spPr bwMode="auto">
            <a:xfrm>
              <a:off x="3563888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5760132" y="2929862"/>
              <a:ext cx="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3563888" y="3645024"/>
              <a:ext cx="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/>
            <p:cNvCxnSpPr/>
            <p:nvPr/>
          </p:nvCxnSpPr>
          <p:spPr bwMode="auto">
            <a:xfrm>
              <a:off x="5731314" y="3664169"/>
              <a:ext cx="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꺾인 연결선 14"/>
            <p:cNvCxnSpPr>
              <a:stCxn id="4" idx="2"/>
              <a:endCxn id="9" idx="2"/>
            </p:cNvCxnSpPr>
            <p:nvPr/>
          </p:nvCxnSpPr>
          <p:spPr bwMode="auto">
            <a:xfrm rot="5400000" flipH="1" flipV="1">
              <a:off x="4739988" y="500645"/>
              <a:ext cx="24063" cy="6264696"/>
            </a:xfrm>
            <a:prstGeom prst="bentConnector3">
              <a:avLst>
                <a:gd name="adj1" fmla="val -95000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/>
            <p:cNvCxnSpPr>
              <a:stCxn id="3" idx="2"/>
            </p:cNvCxnSpPr>
            <p:nvPr/>
          </p:nvCxnSpPr>
          <p:spPr bwMode="auto">
            <a:xfrm>
              <a:off x="4517994" y="2348880"/>
              <a:ext cx="0" cy="5809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직선 화살표 연결선 24"/>
            <p:cNvCxnSpPr/>
            <p:nvPr/>
          </p:nvCxnSpPr>
          <p:spPr bwMode="auto">
            <a:xfrm>
              <a:off x="4512114" y="3933056"/>
              <a:ext cx="0" cy="5809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759566" y="3772181"/>
            <a:ext cx="40190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dirty="0" smtClean="0"/>
              <a:t>Switch(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Case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1: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1;  break;</a:t>
            </a:r>
          </a:p>
          <a:p>
            <a:r>
              <a:rPr lang="en-US" dirty="0"/>
              <a:t>Case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2: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2;  </a:t>
            </a:r>
            <a:r>
              <a:rPr lang="en-US" altLang="ko-KR" dirty="0"/>
              <a:t>break</a:t>
            </a:r>
            <a:r>
              <a:rPr lang="en-US" altLang="ko-KR" dirty="0" smtClean="0"/>
              <a:t>;</a:t>
            </a:r>
            <a:endParaRPr lang="en-US" dirty="0" smtClean="0"/>
          </a:p>
          <a:p>
            <a:r>
              <a:rPr lang="en-US" dirty="0"/>
              <a:t>Case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3: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3;  </a:t>
            </a:r>
            <a:r>
              <a:rPr lang="en-US" altLang="ko-KR" dirty="0"/>
              <a:t>break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default</a:t>
            </a:r>
            <a:r>
              <a:rPr lang="en-US" altLang="ko-KR" dirty="0" smtClean="0"/>
              <a:t>: </a:t>
            </a:r>
            <a:r>
              <a:rPr lang="ko-KR" altLang="en-US" dirty="0"/>
              <a:t>문장</a:t>
            </a:r>
            <a:r>
              <a:rPr lang="en-US" altLang="ko-KR" dirty="0"/>
              <a:t>3;  </a:t>
            </a:r>
            <a:r>
              <a:rPr lang="en-US" altLang="ko-KR" dirty="0" smtClean="0"/>
              <a:t>break;</a:t>
            </a:r>
            <a:endParaRPr lang="en-US" altLang="ko-KR" dirty="0" smtClean="0"/>
          </a:p>
          <a:p>
            <a:r>
              <a:rPr lang="en-US" dirty="0"/>
              <a:t>}</a:t>
            </a:r>
          </a:p>
          <a:p>
            <a:r>
              <a:rPr lang="ko-KR" altLang="en-US" dirty="0" smtClean="0"/>
              <a:t>반드시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문장 끝에는 </a:t>
            </a:r>
            <a:r>
              <a:rPr lang="en-US" altLang="ko-KR" dirty="0" smtClean="0"/>
              <a:t>break; </a:t>
            </a:r>
            <a:r>
              <a:rPr lang="ko-KR" altLang="en-US" dirty="0" smtClean="0"/>
              <a:t>문을</a:t>
            </a:r>
            <a:endParaRPr lang="en-US" altLang="ko-KR" dirty="0" smtClean="0"/>
          </a:p>
          <a:p>
            <a:r>
              <a:rPr lang="ko-KR" altLang="en-US" dirty="0" smtClean="0"/>
              <a:t>써서 끝을 내 주어야 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간단한 계산기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46348" y="1196752"/>
            <a:ext cx="8291264" cy="396515"/>
          </a:xfrm>
        </p:spPr>
        <p:txBody>
          <a:bodyPr/>
          <a:lstStyle/>
          <a:p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두 수와 연산자를 입력 받아서 연산 하기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en-US" altLang="ko-KR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766010"/>
            <a:ext cx="42210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a, b;</a:t>
            </a:r>
          </a:p>
          <a:p>
            <a:r>
              <a:rPr lang="en-US" sz="1400" dirty="0"/>
              <a:t>char op;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두수를 입력하세요</a:t>
            </a:r>
            <a:r>
              <a:rPr lang="en-US" altLang="ko-KR" sz="1400" dirty="0"/>
              <a:t>.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a &gt;&gt; b;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연산자를 입력하세요</a:t>
            </a:r>
            <a:r>
              <a:rPr lang="en-US" altLang="ko-KR" sz="1400" dirty="0"/>
              <a:t>(+,-,*,/,%)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op;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628800"/>
            <a:ext cx="426430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 (op)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case '+':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두수의 합은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a + b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case '-':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두수의 </a:t>
            </a:r>
            <a:r>
              <a:rPr lang="ko-KR" altLang="en-US" sz="1400" dirty="0" err="1"/>
              <a:t>차은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a - b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case '*':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두수의 곱은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a * b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case '/':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두수의 나누기는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a / b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case '%':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두수의 나머지는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a % b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";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학점 구하기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46348" y="1196752"/>
            <a:ext cx="8291264" cy="396515"/>
          </a:xfrm>
        </p:spPr>
        <p:txBody>
          <a:bodyPr/>
          <a:lstStyle/>
          <a:p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다중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if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로 작성한 학점 프로그램을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switch ~ case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로 바꿔보자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664804"/>
            <a:ext cx="20617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nn-NO" sz="1400" dirty="0"/>
              <a:t>int kor, eng, tot, mok;</a:t>
            </a:r>
          </a:p>
          <a:p>
            <a:r>
              <a:rPr lang="en-US" sz="1400" dirty="0"/>
              <a:t>double </a:t>
            </a:r>
            <a:r>
              <a:rPr lang="en-US" sz="1400" dirty="0" err="1"/>
              <a:t>avg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국어점수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</a:t>
            </a:r>
            <a:r>
              <a:rPr lang="en-US" sz="1400" dirty="0" err="1"/>
              <a:t>kor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영어점수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</a:t>
            </a:r>
            <a:r>
              <a:rPr lang="en-US" sz="1400" dirty="0" err="1"/>
              <a:t>eng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tot = </a:t>
            </a:r>
            <a:r>
              <a:rPr lang="en-US" sz="1400" dirty="0" err="1"/>
              <a:t>kor</a:t>
            </a:r>
            <a:r>
              <a:rPr lang="en-US" sz="1400" dirty="0"/>
              <a:t> + </a:t>
            </a:r>
            <a:r>
              <a:rPr lang="en-US" sz="1400" dirty="0" err="1"/>
              <a:t>eng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avg</a:t>
            </a:r>
            <a:r>
              <a:rPr lang="en-US" sz="1400" dirty="0"/>
              <a:t> = tot / 2;</a:t>
            </a:r>
          </a:p>
          <a:p>
            <a:r>
              <a:rPr lang="en-US" sz="1400" dirty="0" err="1"/>
              <a:t>mok</a:t>
            </a:r>
            <a:r>
              <a:rPr lang="en-US" sz="1400" dirty="0"/>
              <a:t> = </a:t>
            </a:r>
            <a:r>
              <a:rPr lang="en-US" sz="1400" dirty="0" err="1"/>
              <a:t>avg</a:t>
            </a:r>
            <a:r>
              <a:rPr lang="en-US" sz="1400" dirty="0"/>
              <a:t> / 10;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15916" y="1664803"/>
            <a:ext cx="50405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 (</a:t>
            </a:r>
            <a:r>
              <a:rPr lang="en-US" sz="1400" dirty="0" err="1"/>
              <a:t>mok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case 10: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A+"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case 9: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"A"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case 8: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"B"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case 7: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"C"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case 6: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"D"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default: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"F"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5221051"/>
          </a:xfrm>
        </p:spPr>
        <p:txBody>
          <a:bodyPr/>
          <a:lstStyle/>
          <a:p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년도를 입력 받아서 윤년인지 평년인지 판별하는 프로그램을 작성 하시오</a:t>
            </a:r>
            <a:endParaRPr lang="en-US" altLang="ko-KR" sz="24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4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(</a:t>
            </a: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조건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윤년은 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4</a:t>
            </a: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로 나누어 떨어지고 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100</a:t>
            </a: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으로 나누어 떨어지지 않거나 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400</a:t>
            </a: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으로 나누어 떨어지면 윤년 아니면 평년</a:t>
            </a:r>
            <a:endParaRPr lang="en-US" altLang="ko-KR" sz="24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윤년 평년 판단하기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53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윤년 평년 프로젝트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1585" y="1196752"/>
            <a:ext cx="69172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year;</a:t>
            </a:r>
          </a:p>
          <a:p>
            <a:r>
              <a:rPr lang="en-US" altLang="ko-KR" sz="2000" dirty="0" err="1"/>
              <a:t>cout</a:t>
            </a:r>
            <a:r>
              <a:rPr lang="en-US" altLang="ko-KR" sz="2000" dirty="0"/>
              <a:t> 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년도를 입력하세요 </a:t>
            </a:r>
            <a:r>
              <a:rPr lang="en-US" altLang="ko-KR" sz="2000" dirty="0"/>
              <a:t>: ";</a:t>
            </a:r>
          </a:p>
          <a:p>
            <a:r>
              <a:rPr lang="en-US" sz="2000" dirty="0" err="1"/>
              <a:t>cin</a:t>
            </a:r>
            <a:r>
              <a:rPr lang="en-US" sz="2000" dirty="0"/>
              <a:t> &gt;&gt; year;</a:t>
            </a:r>
          </a:p>
          <a:p>
            <a:endParaRPr lang="en-US" sz="2000" dirty="0"/>
          </a:p>
          <a:p>
            <a:r>
              <a:rPr lang="en-US" sz="2000" dirty="0"/>
              <a:t>if (year % 4 == 0 &amp;&amp; (year % 100 != 0 || year % 400 == 0))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year &lt;&lt; "</a:t>
            </a:r>
            <a:r>
              <a:rPr lang="ko-KR" altLang="en-US" sz="2000" dirty="0"/>
              <a:t>는 윤년입니다</a:t>
            </a:r>
            <a:r>
              <a:rPr lang="en-US" altLang="ko-KR" sz="2000" dirty="0"/>
              <a:t>.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else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year &lt;&lt; "</a:t>
            </a:r>
            <a:r>
              <a:rPr lang="ko-KR" altLang="en-US" sz="2000" dirty="0"/>
              <a:t>는 평년입니다</a:t>
            </a:r>
            <a:r>
              <a:rPr lang="en-US" altLang="ko-KR" sz="2000" dirty="0"/>
              <a:t>.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9131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반복문</a:t>
            </a:r>
            <a:endParaRPr kumimoji="0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While 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Do ~ While </a:t>
            </a:r>
            <a:r>
              <a:rPr lang="ko-KR" altLang="en-US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endParaRPr kumimoji="0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67744" y="432659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For 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257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반복</a:t>
            </a:r>
            <a:r>
              <a:rPr lang="ko-KR" altLang="en-US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28800"/>
            <a:ext cx="86581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반복 문은 같은 작업을 반복해서 해야 되는 경우에 사용된다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r>
              <a:rPr lang="en-US" altLang="ko-KR" sz="2400" dirty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2400" dirty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즉 조건을 부여해서 그 조건을 만족하면 반복 수행하고 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조건이 거짓이 </a:t>
            </a:r>
            <a:r>
              <a:rPr lang="ko-KR" altLang="en-US" sz="2400" dirty="0">
                <a:latin typeface="MD개성체" panose="02020603020101020101" pitchFamily="18" charset="-127"/>
                <a:ea typeface="MD개성체" panose="02020603020101020101" pitchFamily="18" charset="-127"/>
              </a:rPr>
              <a:t>되</a:t>
            </a: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면 반복 문에서 빠져 나온다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조건을 잘 못 부여 하면 무한 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LOOP</a:t>
            </a: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에 빠져서 프로그램의 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수행이 끝나지 않는 경우와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반복 문을 한 번도 수행 하지 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않는 경우도 있다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b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그래서 조</a:t>
            </a:r>
            <a:r>
              <a:rPr lang="ko-KR" altLang="en-US" sz="2400" dirty="0">
                <a:latin typeface="MD개성체" panose="02020603020101020101" pitchFamily="18" charset="-127"/>
                <a:ea typeface="MD개성체" panose="02020603020101020101" pitchFamily="18" charset="-127"/>
              </a:rPr>
              <a:t>건</a:t>
            </a:r>
            <a:r>
              <a:rPr lang="ko-KR" altLang="en-US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을 설정 할 경우 정확하게 설정 해야 한다</a:t>
            </a:r>
            <a:r>
              <a: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2346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754</Words>
  <Application>Microsoft Office PowerPoint</Application>
  <PresentationFormat>화면 슬라이드 쇼(4:3)</PresentationFormat>
  <Paragraphs>188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HY동녘B</vt:lpstr>
      <vt:lpstr>MD개성체</vt:lpstr>
      <vt:lpstr>맑은 고딕</vt:lpstr>
      <vt:lpstr>Arial</vt:lpstr>
      <vt:lpstr>Default Design</vt:lpstr>
      <vt:lpstr>Chapter 3   C++ 제어문 </vt:lpstr>
      <vt:lpstr>목  차</vt:lpstr>
      <vt:lpstr>Switch ~ case문</vt:lpstr>
      <vt:lpstr>간단한 계산기</vt:lpstr>
      <vt:lpstr>학점 구하기</vt:lpstr>
      <vt:lpstr>윤년 평년 판단하기</vt:lpstr>
      <vt:lpstr>PowerPoint 프레젠테이션</vt:lpstr>
      <vt:lpstr>목  차</vt:lpstr>
      <vt:lpstr>반복문</vt:lpstr>
      <vt:lpstr>While문</vt:lpstr>
      <vt:lpstr>While문-예제</vt:lpstr>
      <vt:lpstr>Do ~ While 문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115</cp:revision>
  <dcterms:created xsi:type="dcterms:W3CDTF">2005-03-15T10:04:38Z</dcterms:created>
  <dcterms:modified xsi:type="dcterms:W3CDTF">2020-05-19T02:43:59Z</dcterms:modified>
</cp:coreProperties>
</file>