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6" r:id="rId2"/>
    <p:sldId id="267" r:id="rId3"/>
    <p:sldId id="277" r:id="rId4"/>
    <p:sldId id="315" r:id="rId5"/>
    <p:sldId id="275" r:id="rId6"/>
    <p:sldId id="276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2880" autoAdjust="0"/>
  </p:normalViewPr>
  <p:slideViewPr>
    <p:cSldViewPr>
      <p:cViewPr varScale="1">
        <p:scale>
          <a:sx n="59" d="100"/>
          <a:sy n="59" d="100"/>
        </p:scale>
        <p:origin x="-31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	while (true)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알파벳 대 문자를 입력하세요 </a:t>
            </a:r>
            <a:r>
              <a:rPr lang="en-US" altLang="ko-KR" dirty="0" smtClean="0"/>
              <a:t>: ";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&gt;&gt; alp;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	if (alp &gt;= 'A' &amp;&amp; alp &lt;= 'Z') {</a:t>
            </a:r>
          </a:p>
          <a:p>
            <a:r>
              <a:rPr lang="en-US" altLang="ko-KR" dirty="0" smtClean="0"/>
              <a:t>			for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26;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alp &lt;&lt; </a:t>
            </a:r>
            <a:r>
              <a:rPr lang="en-US" altLang="ko-KR" dirty="0" err="1" smtClean="0"/>
              <a:t>setw</a:t>
            </a:r>
            <a:r>
              <a:rPr lang="en-US" altLang="ko-KR" dirty="0" smtClean="0"/>
              <a:t>(2);</a:t>
            </a:r>
          </a:p>
          <a:p>
            <a:r>
              <a:rPr lang="en-US" altLang="ko-KR" dirty="0" smtClean="0"/>
              <a:t>				alp +=1 ;</a:t>
            </a:r>
          </a:p>
          <a:p>
            <a:r>
              <a:rPr lang="en-US" altLang="ko-KR" dirty="0" smtClean="0"/>
              <a:t>				if (alp &gt; 'Z') {</a:t>
            </a:r>
          </a:p>
          <a:p>
            <a:r>
              <a:rPr lang="en-US" altLang="ko-KR" dirty="0" smtClean="0"/>
              <a:t>					alp = 'A';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		break;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	else {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대문자를 입력하세요 </a:t>
            </a:r>
            <a:r>
              <a:rPr lang="en-US" altLang="ko-KR" dirty="0" smtClean="0"/>
              <a:t>: ";</a:t>
            </a:r>
          </a:p>
          <a:p>
            <a:r>
              <a:rPr lang="en-US" altLang="ko-KR" dirty="0" smtClean="0"/>
              <a:t>			continue;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275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240868"/>
            <a:ext cx="5976664" cy="1655762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Chapter 4 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C++</a:t>
            </a:r>
            <a:r>
              <a:rPr lang="ko-KR" altLang="en-US" dirty="0"/>
              <a:t> </a:t>
            </a:r>
            <a:r>
              <a:rPr lang="ko-KR" altLang="en-US" dirty="0" err="1" smtClean="0"/>
              <a:t>유클리트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호제법</a:t>
            </a:r>
            <a:r>
              <a:rPr lang="en-US" altLang="ko-KR" dirty="0" smtClean="0"/>
              <a:t> 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2267744" y="1844824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유클리트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kumimoji="0" lang="ko-KR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호제법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2282970" y="2672916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소스 분석</a:t>
            </a: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2267744" y="3501008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알파벳 출력 하기</a:t>
            </a:r>
          </a:p>
        </p:txBody>
      </p:sp>
      <p:sp>
        <p:nvSpPr>
          <p:cNvPr id="8" name="가로로 말린 두루마리 모양 7"/>
          <p:cNvSpPr/>
          <p:nvPr/>
        </p:nvSpPr>
        <p:spPr bwMode="auto">
          <a:xfrm>
            <a:off x="2282970" y="4329100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소스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8110538" cy="5221051"/>
          </a:xfrm>
        </p:spPr>
        <p:txBody>
          <a:bodyPr/>
          <a:lstStyle/>
          <a:p>
            <a:r>
              <a:rPr lang="ko-KR" altLang="en-US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문자를 입력 받아서 소문자가 들어오면 다시 입력을 받고</a:t>
            </a:r>
            <a:r>
              <a:rPr lang="en-US" altLang="ko-KR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/>
            </a:r>
            <a:br>
              <a:rPr lang="en-US" altLang="ko-KR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</a:br>
            <a:r>
              <a:rPr lang="ko-KR" altLang="en-US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대문자가 들어오면 다음 결과와 같이 출력하는</a:t>
            </a:r>
            <a:r>
              <a:rPr lang="en-US" altLang="ko-KR" sz="1800" dirty="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프로그램을 작성 하시오</a:t>
            </a:r>
            <a:r>
              <a:rPr lang="en-US" altLang="ko-KR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/>
            </a:r>
            <a:br>
              <a:rPr lang="en-US" altLang="ko-KR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</a:br>
            <a:r>
              <a:rPr lang="en-US" altLang="ko-KR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- </a:t>
            </a:r>
            <a:r>
              <a:rPr lang="ko-KR" altLang="en-US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소문자가 입력 되면 </a:t>
            </a:r>
            <a:r>
              <a:rPr lang="en-US" altLang="ko-KR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‘</a:t>
            </a:r>
            <a:r>
              <a:rPr lang="ko-KR" altLang="en-US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대문자로 입력하세요</a:t>
            </a:r>
            <a:r>
              <a:rPr lang="en-US" altLang="ko-KR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’</a:t>
            </a:r>
            <a:r>
              <a:rPr lang="ko-KR" altLang="en-US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라는 메시지를 출력하고 다시</a:t>
            </a:r>
            <a:r>
              <a:rPr lang="en-US" altLang="ko-KR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/>
            </a:r>
            <a:br>
              <a:rPr lang="en-US" altLang="ko-KR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</a:br>
            <a:r>
              <a:rPr lang="en-US" altLang="ko-KR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 </a:t>
            </a:r>
            <a:r>
              <a:rPr lang="ko-KR" altLang="en-US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입력 받는다</a:t>
            </a:r>
            <a:r>
              <a:rPr lang="en-US" altLang="ko-KR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r>
              <a:rPr lang="en-US" altLang="ko-KR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- </a:t>
            </a:r>
            <a:r>
              <a:rPr lang="ko-KR" altLang="en-US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대문자가 입력 되면 입력된 문자 부터 </a:t>
            </a:r>
            <a:r>
              <a:rPr lang="en-US" altLang="ko-KR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Z</a:t>
            </a:r>
            <a:r>
              <a:rPr lang="ko-KR" altLang="en-US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까지 출력 하고 다시 </a:t>
            </a:r>
            <a:r>
              <a:rPr lang="en-US" altLang="ko-KR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A</a:t>
            </a:r>
            <a:r>
              <a:rPr lang="ko-KR" altLang="en-US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부터 입력 받은 문자 바로 전까지 출력 하고 프로그램을 종료한다</a:t>
            </a:r>
            <a:r>
              <a:rPr lang="en-US" altLang="ko-KR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endParaRPr lang="en-US" altLang="ko-KR" sz="1800" dirty="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0" indent="0">
              <a:buNone/>
            </a:pPr>
            <a:endParaRPr lang="en-US" altLang="ko-KR" sz="14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알파벳 출력하기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798" y="3573016"/>
            <a:ext cx="481120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5315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049715" y="260349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알파벳 출력하기</a:t>
            </a:r>
            <a:endParaRPr lang="ko-KR" altLang="en-US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293780"/>
            <a:ext cx="377539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char </a:t>
            </a:r>
            <a:r>
              <a:rPr lang="en-US" dirty="0" err="1"/>
              <a:t>mun</a:t>
            </a:r>
            <a:r>
              <a:rPr lang="en-US" dirty="0"/>
              <a:t>, alp;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;</a:t>
            </a:r>
          </a:p>
          <a:p>
            <a:endParaRPr lang="en-US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한 문자를 입력하세요 </a:t>
            </a:r>
            <a:r>
              <a:rPr lang="en-US" altLang="ko-KR" dirty="0"/>
              <a:t>: </a:t>
            </a:r>
            <a:r>
              <a:rPr lang="en-US" altLang="ko-KR" dirty="0" smtClean="0"/>
              <a:t>";</a:t>
            </a:r>
            <a:endParaRPr lang="en-US" dirty="0"/>
          </a:p>
          <a:p>
            <a:r>
              <a:rPr lang="en-US" dirty="0"/>
              <a:t>while (1)</a:t>
            </a:r>
          </a:p>
          <a:p>
            <a:r>
              <a:rPr lang="en-US" dirty="0"/>
              <a:t>{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/>
              <a:t>&gt;&gt; </a:t>
            </a:r>
            <a:r>
              <a:rPr lang="en-US" dirty="0" err="1"/>
              <a:t>mun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3494" y="1060921"/>
            <a:ext cx="366799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mun</a:t>
            </a:r>
            <a:r>
              <a:rPr lang="en-US" dirty="0"/>
              <a:t> &gt;= 'A' &amp;&amp; </a:t>
            </a:r>
            <a:r>
              <a:rPr lang="en-US" dirty="0" err="1"/>
              <a:t>mun</a:t>
            </a:r>
            <a:r>
              <a:rPr lang="en-US" dirty="0"/>
              <a:t> &lt;= 'Z')</a:t>
            </a:r>
          </a:p>
          <a:p>
            <a:r>
              <a:rPr lang="en-US" dirty="0"/>
              <a:t>{</a:t>
            </a:r>
          </a:p>
          <a:p>
            <a:r>
              <a:rPr lang="nn-NO" dirty="0"/>
              <a:t>for (i = 1; i &lt;= 26;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alp = </a:t>
            </a:r>
            <a:r>
              <a:rPr lang="en-US" dirty="0" err="1"/>
              <a:t>mun</a:t>
            </a:r>
            <a:r>
              <a:rPr lang="en-US" dirty="0"/>
              <a:t>++;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(2) &lt;&lt; alp;</a:t>
            </a:r>
          </a:p>
          <a:p>
            <a:r>
              <a:rPr lang="en-US" dirty="0"/>
              <a:t>if (</a:t>
            </a:r>
            <a:r>
              <a:rPr lang="en-US" dirty="0" err="1"/>
              <a:t>mun</a:t>
            </a:r>
            <a:r>
              <a:rPr lang="en-US" dirty="0"/>
              <a:t> &gt; 'Z')</a:t>
            </a:r>
          </a:p>
          <a:p>
            <a:r>
              <a:rPr lang="en-US" dirty="0" err="1"/>
              <a:t>mun</a:t>
            </a:r>
            <a:r>
              <a:rPr lang="en-US" dirty="0"/>
              <a:t> = </a:t>
            </a:r>
            <a:r>
              <a:rPr lang="en-US" dirty="0" err="1"/>
              <a:t>mun</a:t>
            </a:r>
            <a:r>
              <a:rPr lang="en-US" dirty="0"/>
              <a:t> - 26;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break;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{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대문자를 입력하세요 </a:t>
            </a:r>
            <a:r>
              <a:rPr lang="en-US" altLang="ko-KR" dirty="0"/>
              <a:t>: ";</a:t>
            </a:r>
          </a:p>
          <a:p>
            <a:r>
              <a:rPr lang="en-US" dirty="0"/>
              <a:t>continue;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491310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간단한 계산기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540" y="1766010"/>
            <a:ext cx="378501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</a:t>
            </a:r>
            <a:r>
              <a:rPr lang="ko-KR" altLang="en-US" sz="1400" dirty="0" smtClean="0"/>
              <a:t>개의 정수 </a:t>
            </a:r>
            <a:r>
              <a:rPr lang="en-US" altLang="ko-KR" sz="1400" dirty="0" smtClean="0"/>
              <a:t>m. n</a:t>
            </a:r>
            <a:r>
              <a:rPr lang="ko-KR" altLang="en-US" sz="1400" dirty="0" smtClean="0"/>
              <a:t>의 최대공약수를 구하시오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일반적으로 구하는 공식을 컴퓨터로 처리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하기는 적합하지 않다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기계적인 반복 작업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으로 최대공약수를 구하는 것이 </a:t>
            </a:r>
            <a:r>
              <a:rPr lang="ko-KR" altLang="en-US" sz="1400" dirty="0" err="1" smtClean="0"/>
              <a:t>유클리트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err="1" smtClean="0"/>
              <a:t>호제법</a:t>
            </a:r>
            <a:r>
              <a:rPr lang="ko-KR" altLang="en-US" sz="1400" dirty="0" smtClean="0"/>
              <a:t> 감산 방법이다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</a:t>
            </a:r>
            <a:r>
              <a:rPr lang="en-US" sz="1400" dirty="0" smtClean="0"/>
              <a:t>=n </a:t>
            </a:r>
            <a:r>
              <a:rPr lang="ko-KR" altLang="en-US" sz="1400" dirty="0" smtClean="0"/>
              <a:t>이 될 때까지 </a:t>
            </a:r>
            <a:r>
              <a:rPr lang="en-US" altLang="ko-KR" sz="1400" dirty="0" smtClean="0"/>
              <a:t>m-n(n-m)</a:t>
            </a:r>
            <a:r>
              <a:rPr lang="ko-KR" altLang="en-US" sz="1400" dirty="0" smtClean="0"/>
              <a:t>을 반복한다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즉 </a:t>
            </a:r>
            <a:r>
              <a:rPr lang="en-US" altLang="ko-KR" sz="1400" dirty="0" smtClean="0"/>
              <a:t>m&gt;n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m=m-n, m&lt;n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n=n-m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반복한다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m=n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m(n)</a:t>
            </a:r>
            <a:r>
              <a:rPr lang="ko-KR" altLang="en-US" sz="1400" dirty="0" smtClean="0"/>
              <a:t>은 최대 공약수이다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예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</a:t>
            </a:r>
            <a:r>
              <a:rPr lang="en-US" sz="1400" dirty="0" smtClean="0"/>
              <a:t>=24,  n=18 -&gt; 24-18 m=6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m=6 n=18 -&gt; 18-6  m=12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m=12-6 -&gt; m=6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m=n=6 </a:t>
            </a:r>
            <a:r>
              <a:rPr lang="ko-KR" altLang="en-US" sz="1400" dirty="0" smtClean="0"/>
              <a:t>최대공약수는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이다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최소공배수는 </a:t>
            </a:r>
            <a:r>
              <a:rPr lang="en-US" altLang="ko-KR" sz="1400" dirty="0" smtClean="0"/>
              <a:t>(u*v)/GCM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1628800"/>
            <a:ext cx="39581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의 차이가 클 때는 </a:t>
            </a:r>
            <a:r>
              <a:rPr lang="en-US" altLang="ko-KR" sz="1400" dirty="0" smtClean="0"/>
              <a:t>(m-n)</a:t>
            </a:r>
            <a:r>
              <a:rPr lang="ko-KR" altLang="en-US" sz="1400" dirty="0" smtClean="0"/>
              <a:t>감산 방법은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비효율적이다 그래서 나머지로 구하는 것이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더 효율적이다</a:t>
            </a:r>
            <a:endParaRPr lang="en-US" altLang="ko-KR" sz="1400" dirty="0" smtClean="0"/>
          </a:p>
          <a:p>
            <a:r>
              <a:rPr lang="ko-KR" altLang="en-US" sz="1400" dirty="0" smtClean="0"/>
              <a:t>두 수중 큰 수를 </a:t>
            </a:r>
            <a:r>
              <a:rPr lang="en-US" altLang="ko-KR" sz="1400" dirty="0" smtClean="0"/>
              <a:t>m</a:t>
            </a:r>
            <a:r>
              <a:rPr lang="ko-KR" altLang="en-US" sz="1400" dirty="0" smtClean="0"/>
              <a:t>으로 놓고 작은 수를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으로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놓는다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M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으로 나누어 나머지를 구한다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m%n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나머지를 </a:t>
            </a:r>
            <a:r>
              <a:rPr lang="en-US" altLang="ko-KR" sz="1400" dirty="0" smtClean="0"/>
              <a:t>k</a:t>
            </a:r>
            <a:r>
              <a:rPr lang="ko-KR" altLang="en-US" sz="1400" dirty="0" smtClean="0"/>
              <a:t>로 가정한다</a:t>
            </a:r>
            <a:endParaRPr lang="en-US" altLang="ko-KR" sz="1400" dirty="0" smtClean="0"/>
          </a:p>
          <a:p>
            <a:r>
              <a:rPr lang="en-US" altLang="ko-KR" sz="1400" dirty="0" smtClean="0"/>
              <a:t>M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k</a:t>
            </a:r>
            <a:r>
              <a:rPr lang="ko-KR" altLang="en-US" sz="1400" dirty="0" smtClean="0"/>
              <a:t>를 치환한다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(</a:t>
            </a:r>
            <a:r>
              <a:rPr lang="ko-KR" altLang="en-US" sz="1400" dirty="0" smtClean="0"/>
              <a:t>나머지는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보다  클 수 없기 때문에 큰 수를 </a:t>
            </a:r>
            <a:r>
              <a:rPr lang="en-US" altLang="ko-KR" sz="1400" dirty="0" smtClean="0"/>
              <a:t>m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err="1" smtClean="0"/>
              <a:t>작은수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k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에 넣는 것이다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n=0</a:t>
            </a:r>
            <a:r>
              <a:rPr lang="ko-KR" altLang="en-US" sz="1400" dirty="0" smtClean="0"/>
              <a:t>이 아니면 반복 하고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m</a:t>
            </a:r>
            <a:r>
              <a:rPr lang="ko-KR" altLang="en-US" sz="1400" dirty="0" smtClean="0"/>
              <a:t>은 최대공약수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m=24  n=18  k=6</a:t>
            </a:r>
          </a:p>
          <a:p>
            <a:r>
              <a:rPr lang="en-US" altLang="ko-KR" sz="1400" dirty="0" smtClean="0"/>
              <a:t>m=18 n=6 k=0</a:t>
            </a:r>
          </a:p>
          <a:p>
            <a:r>
              <a:rPr lang="en-US" altLang="ko-KR" sz="1400" dirty="0" smtClean="0"/>
              <a:t>m=6 n=0 6</a:t>
            </a:r>
            <a:r>
              <a:rPr lang="ko-KR" altLang="en-US" sz="1400" dirty="0" smtClean="0"/>
              <a:t>은 최대 공약수이다 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유클리트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호제법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예제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1" y="1305054"/>
            <a:ext cx="379142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iomanip</a:t>
            </a:r>
            <a:r>
              <a:rPr lang="en-US" sz="1400" dirty="0"/>
              <a:t>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 smtClean="0"/>
              <a:t>void </a:t>
            </a:r>
            <a:r>
              <a:rPr lang="en-US" sz="1400" dirty="0"/>
              <a:t>main()</a:t>
            </a:r>
          </a:p>
          <a:p>
            <a:r>
              <a:rPr lang="en-US" sz="1400" dirty="0"/>
              <a:t>{</a:t>
            </a:r>
          </a:p>
          <a:p>
            <a:r>
              <a:rPr lang="pl-PL" sz="1400" dirty="0"/>
              <a:t>int u, v, gcm, lcm, m, n;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두 수를 입력하세요 </a:t>
            </a:r>
            <a:r>
              <a:rPr lang="en-US" altLang="ko-KR" sz="1400" dirty="0"/>
              <a:t>: ";</a:t>
            </a:r>
          </a:p>
          <a:p>
            <a:r>
              <a:rPr lang="en-US" sz="1400" dirty="0" err="1"/>
              <a:t>cin</a:t>
            </a:r>
            <a:r>
              <a:rPr lang="en-US" sz="1400" dirty="0"/>
              <a:t> &gt;&gt; u &gt;&gt; v;</a:t>
            </a:r>
          </a:p>
          <a:p>
            <a:r>
              <a:rPr lang="en-US" sz="1400" dirty="0"/>
              <a:t>m = u;</a:t>
            </a:r>
          </a:p>
          <a:p>
            <a:r>
              <a:rPr lang="en-US" sz="1400" dirty="0"/>
              <a:t>n = v;</a:t>
            </a:r>
          </a:p>
          <a:p>
            <a:r>
              <a:rPr lang="en-US" sz="1400" dirty="0"/>
              <a:t>while (m != n)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if (m &gt; n)</a:t>
            </a:r>
          </a:p>
          <a:p>
            <a:r>
              <a:rPr lang="en-US" sz="1400" dirty="0"/>
              <a:t>m = m - n;</a:t>
            </a:r>
          </a:p>
          <a:p>
            <a:r>
              <a:rPr lang="en-US" sz="1400" dirty="0"/>
              <a:t>else</a:t>
            </a:r>
          </a:p>
          <a:p>
            <a:r>
              <a:rPr lang="en-US" sz="1400" dirty="0"/>
              <a:t>n = n - m;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 err="1"/>
              <a:t>gcm</a:t>
            </a:r>
            <a:r>
              <a:rPr lang="en-US" sz="1400" dirty="0"/>
              <a:t> = m;</a:t>
            </a:r>
          </a:p>
          <a:p>
            <a:r>
              <a:rPr lang="en-US" sz="1400" dirty="0"/>
              <a:t>lcm = (u*v) / </a:t>
            </a:r>
            <a:r>
              <a:rPr lang="en-US" sz="1400" dirty="0" err="1"/>
              <a:t>gcm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"GCM" &lt;&lt; </a:t>
            </a:r>
            <a:r>
              <a:rPr lang="en-US" sz="1400" dirty="0" err="1"/>
              <a:t>setw</a:t>
            </a:r>
            <a:r>
              <a:rPr lang="en-US" sz="1400" dirty="0"/>
              <a:t>(5) &lt;&lt; </a:t>
            </a:r>
            <a:r>
              <a:rPr lang="en-US" sz="1400" dirty="0" err="1"/>
              <a:t>gcm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"LCM" &lt;&lt; </a:t>
            </a:r>
            <a:r>
              <a:rPr lang="en-US" sz="1400" dirty="0" err="1"/>
              <a:t>setw</a:t>
            </a:r>
            <a:r>
              <a:rPr lang="en-US" sz="1400" dirty="0"/>
              <a:t>(5) &lt;&lt; lcm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8004" y="1041023"/>
            <a:ext cx="414046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#include &lt;</a:t>
            </a:r>
            <a:r>
              <a:rPr lang="en-US" sz="1200" dirty="0" err="1"/>
              <a:t>iostream</a:t>
            </a:r>
            <a:r>
              <a:rPr lang="en-US" sz="1200" dirty="0"/>
              <a:t>&gt;</a:t>
            </a:r>
          </a:p>
          <a:p>
            <a:r>
              <a:rPr lang="en-US" sz="1200" dirty="0"/>
              <a:t>#include &lt;</a:t>
            </a:r>
            <a:r>
              <a:rPr lang="en-US" sz="1200" dirty="0" err="1"/>
              <a:t>iomanip</a:t>
            </a:r>
            <a:r>
              <a:rPr lang="en-US" sz="1200" dirty="0"/>
              <a:t>&gt;</a:t>
            </a:r>
          </a:p>
          <a:p>
            <a:r>
              <a:rPr lang="en-US" sz="1200" dirty="0"/>
              <a:t>using namespace </a:t>
            </a:r>
            <a:r>
              <a:rPr lang="en-US" sz="1200" dirty="0" err="1"/>
              <a:t>std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void main()</a:t>
            </a:r>
          </a:p>
          <a:p>
            <a:r>
              <a:rPr lang="en-US" sz="1200" dirty="0"/>
              <a:t>{</a:t>
            </a:r>
          </a:p>
          <a:p>
            <a:r>
              <a:rPr lang="pl-PL" sz="1200" dirty="0"/>
              <a:t>int u, v, gcm, lcm, s,l, na;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두 수를 입력하세요 </a:t>
            </a:r>
            <a:r>
              <a:rPr lang="en-US" altLang="ko-KR" sz="1200" dirty="0"/>
              <a:t>: ";</a:t>
            </a:r>
          </a:p>
          <a:p>
            <a:r>
              <a:rPr lang="en-US" sz="1200" dirty="0" err="1"/>
              <a:t>cin</a:t>
            </a:r>
            <a:r>
              <a:rPr lang="en-US" sz="1200" dirty="0"/>
              <a:t> &gt;&gt; u &gt;&gt; v;</a:t>
            </a:r>
          </a:p>
          <a:p>
            <a:r>
              <a:rPr lang="en-US" sz="1200" dirty="0"/>
              <a:t>if (u &gt; v)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s = v;</a:t>
            </a:r>
          </a:p>
          <a:p>
            <a:r>
              <a:rPr lang="en-US" sz="1200" dirty="0"/>
              <a:t>l = u;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else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s = u;</a:t>
            </a:r>
          </a:p>
          <a:p>
            <a:r>
              <a:rPr lang="en-US" sz="1200" dirty="0"/>
              <a:t>l = v;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while (s!=0)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 err="1"/>
              <a:t>na</a:t>
            </a:r>
            <a:r>
              <a:rPr lang="en-US" sz="1200" dirty="0"/>
              <a:t> = </a:t>
            </a:r>
            <a:r>
              <a:rPr lang="en-US" sz="1200" dirty="0" err="1"/>
              <a:t>l%s</a:t>
            </a:r>
            <a:r>
              <a:rPr lang="en-US" sz="1200" dirty="0"/>
              <a:t>;</a:t>
            </a:r>
          </a:p>
          <a:p>
            <a:r>
              <a:rPr lang="en-US" sz="1200" dirty="0"/>
              <a:t>l = s;</a:t>
            </a:r>
          </a:p>
          <a:p>
            <a:r>
              <a:rPr lang="en-US" sz="1200" dirty="0"/>
              <a:t>s = </a:t>
            </a:r>
            <a:r>
              <a:rPr lang="en-US" sz="1200" dirty="0" err="1"/>
              <a:t>na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 err="1"/>
              <a:t>gcm</a:t>
            </a:r>
            <a:r>
              <a:rPr lang="en-US" sz="1200" dirty="0"/>
              <a:t> = l;</a:t>
            </a:r>
          </a:p>
          <a:p>
            <a:r>
              <a:rPr lang="en-US" sz="1200" dirty="0"/>
              <a:t>lcm = (u*v) / </a:t>
            </a:r>
            <a:r>
              <a:rPr lang="en-US" sz="1200" dirty="0" err="1"/>
              <a:t>gcm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cout</a:t>
            </a:r>
            <a:r>
              <a:rPr lang="en-US" sz="1200" dirty="0"/>
              <a:t> &lt;&lt; "GCM" &lt;&lt; </a:t>
            </a:r>
            <a:r>
              <a:rPr lang="en-US" sz="1200" dirty="0" err="1"/>
              <a:t>setw</a:t>
            </a:r>
            <a:r>
              <a:rPr lang="en-US" sz="1200" dirty="0"/>
              <a:t>(5) &lt;&lt; </a:t>
            </a:r>
            <a:r>
              <a:rPr lang="en-US" sz="1200" dirty="0" err="1"/>
              <a:t>gcm</a:t>
            </a:r>
            <a:r>
              <a:rPr lang="en-US" sz="1200" dirty="0"/>
              <a:t>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cout</a:t>
            </a:r>
            <a:r>
              <a:rPr lang="en-US" sz="1200" dirty="0"/>
              <a:t> &lt;&lt; "LCM" &lt;&lt; </a:t>
            </a:r>
            <a:r>
              <a:rPr lang="en-US" sz="1200" dirty="0" err="1"/>
              <a:t>setw</a:t>
            </a:r>
            <a:r>
              <a:rPr lang="en-US" sz="1200" dirty="0"/>
              <a:t>(5) &lt;&lt; lcm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42553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2163</TotalTime>
  <Words>427</Words>
  <Application>Microsoft Office PowerPoint</Application>
  <PresentationFormat>화면 슬라이드 쇼(4:3)</PresentationFormat>
  <Paragraphs>147</Paragraphs>
  <Slides>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Default Design</vt:lpstr>
      <vt:lpstr>Chapter 4   C++ 유클리트 호제법 </vt:lpstr>
      <vt:lpstr>목  차</vt:lpstr>
      <vt:lpstr>알파벳 출력하기</vt:lpstr>
      <vt:lpstr>PowerPoint 프레젠테이션</vt:lpstr>
      <vt:lpstr>간단한 계산기</vt:lpstr>
      <vt:lpstr>유클리트 호제법 예제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Windows 사용자</cp:lastModifiedBy>
  <cp:revision>129</cp:revision>
  <dcterms:created xsi:type="dcterms:W3CDTF">2005-03-15T10:04:38Z</dcterms:created>
  <dcterms:modified xsi:type="dcterms:W3CDTF">2020-05-19T08:23:30Z</dcterms:modified>
</cp:coreProperties>
</file>