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7" r:id="rId3"/>
    <p:sldId id="275" r:id="rId4"/>
    <p:sldId id="276" r:id="rId5"/>
    <p:sldId id="316" r:id="rId6"/>
    <p:sldId id="317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>
        <p:scale>
          <a:sx n="69" d="100"/>
          <a:sy n="69" d="100"/>
        </p:scale>
        <p:origin x="-46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</a:t>
            </a:r>
            <a:r>
              <a:rPr lang="en-US" altLang="en-US" dirty="0"/>
              <a:t>7</a:t>
            </a:r>
            <a:r>
              <a:rPr lang="en-US" altLang="en-US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33067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(Array)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1587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선언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크기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298685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배열을 통한 문자열의 표현방법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1803674" y="3889173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Debug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사용법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배열이란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304764"/>
            <a:ext cx="83529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메모리에 연속적으로 분포하는 동일한 </a:t>
            </a:r>
            <a:r>
              <a:rPr lang="ko-KR" altLang="en-US" sz="2000" dirty="0" err="1" smtClean="0"/>
              <a:t>데이터형을</a:t>
            </a:r>
            <a:r>
              <a:rPr lang="ko-KR" altLang="en-US" sz="2000" dirty="0" smtClean="0"/>
              <a:t> 가진 변수들의 집단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하나의 대표 이름으로 </a:t>
            </a:r>
            <a:r>
              <a:rPr lang="ko-KR" altLang="en-US" sz="2000" dirty="0" err="1" smtClean="0"/>
              <a:t>데이터형을</a:t>
            </a:r>
            <a:r>
              <a:rPr lang="ko-KR" altLang="en-US" sz="2000" dirty="0" smtClean="0"/>
              <a:t> 가진 자료를 편리하게 관리할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동질형의</a:t>
            </a:r>
            <a:r>
              <a:rPr lang="ko-KR" altLang="en-US" sz="2000" dirty="0" smtClean="0"/>
              <a:t> 자료들을 모아서 하나의 변수 이름으로 연속적으로 저장하여 사용할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배열을 구성하는 각각의 데이터를 요소라고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첨자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배열에서 몇 번째 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인지를 결정하는 인덱스 이다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인덱스는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시작한다</a:t>
            </a:r>
            <a:r>
              <a:rPr lang="en-US" altLang="ko-K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배열의 선언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124744"/>
            <a:ext cx="8226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만약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사회등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과목 변수를 선언한다면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kor,eng,mat,sci,soc</a:t>
            </a:r>
            <a:r>
              <a:rPr lang="en-US" altLang="ko-KR" dirty="0" smtClean="0"/>
              <a:t>;</a:t>
            </a:r>
            <a:r>
              <a:rPr lang="ko-KR" altLang="en-US" dirty="0" smtClean="0"/>
              <a:t>로 선언 하지만 배열로 사용하면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subject[5];</a:t>
            </a:r>
            <a:r>
              <a:rPr lang="ko-KR" altLang="en-US" dirty="0" smtClean="0"/>
              <a:t>로 처리 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694776"/>
            <a:ext cx="6228692" cy="29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배열의 크기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790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배열의 크기로 메모리의 양을 구할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자료 형의 크기</a:t>
            </a:r>
            <a:r>
              <a:rPr lang="en-US" altLang="ko-KR" sz="1600" dirty="0" smtClean="0"/>
              <a:t>(byte) X </a:t>
            </a:r>
            <a:r>
              <a:rPr lang="ko-KR" altLang="en-US" sz="1600" dirty="0" smtClean="0"/>
              <a:t>배열의 개수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1</a:t>
            </a:r>
            <a:r>
              <a:rPr lang="ko-KR" altLang="en-US" sz="1600" dirty="0" smtClean="0"/>
              <a:t>차원 배열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a[10];</a:t>
            </a:r>
            <a:br>
              <a:rPr lang="en-US" altLang="ko-KR" sz="1600" dirty="0" smtClean="0"/>
            </a:br>
            <a:r>
              <a:rPr lang="en-US" altLang="ko-KR" sz="1600" dirty="0" smtClean="0"/>
              <a:t>20</a:t>
            </a:r>
            <a:r>
              <a:rPr lang="en-US" altLang="ko-KR" sz="1600" dirty="0" smtClean="0"/>
              <a:t>byte(40byte)</a:t>
            </a:r>
            <a:r>
              <a:rPr lang="ko-KR" altLang="en-US" sz="1600" dirty="0" smtClean="0"/>
              <a:t>를 확보한다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배열의 크기</a:t>
            </a:r>
            <a:r>
              <a:rPr lang="en-US" altLang="ko-KR" sz="1600" dirty="0" smtClean="0"/>
              <a:t>(10) X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크기 </a:t>
            </a:r>
            <a:r>
              <a:rPr lang="en-US" altLang="ko-KR" sz="1600" dirty="0" smtClean="0"/>
              <a:t>(2 or 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a[10][20];</a:t>
            </a:r>
            <a:br>
              <a:rPr lang="en-US" altLang="ko-KR" sz="1600" dirty="0" smtClean="0"/>
            </a:br>
            <a:r>
              <a:rPr lang="en-US" altLang="ko-KR" sz="1600" dirty="0" smtClean="0"/>
              <a:t>10 X 20 X 2(4)byte</a:t>
            </a:r>
            <a:r>
              <a:rPr lang="ko-KR" altLang="en-US" sz="1600" dirty="0" smtClean="0"/>
              <a:t>를 확보한다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행의개수</a:t>
            </a:r>
            <a:r>
              <a:rPr lang="en-US" altLang="ko-KR" sz="1600" dirty="0" smtClean="0"/>
              <a:t>(10) X </a:t>
            </a:r>
            <a:r>
              <a:rPr lang="ko-KR" altLang="en-US" sz="1600" dirty="0" smtClean="0"/>
              <a:t>열의개수</a:t>
            </a:r>
            <a:r>
              <a:rPr lang="en-US" altLang="ko-KR" sz="1600" dirty="0" smtClean="0"/>
              <a:t>(20) X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크기</a:t>
            </a:r>
            <a:r>
              <a:rPr lang="en-US" altLang="ko-KR" sz="1600" dirty="0" smtClean="0"/>
              <a:t>(2 or 4)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배열을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통한 문자열의 표현방범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540" y="1233626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</a:t>
            </a:r>
            <a:r>
              <a:rPr lang="ko-KR" altLang="en-US" sz="1600" dirty="0" smtClean="0"/>
              <a:t>일 문자는 단일 인용부호</a:t>
            </a:r>
            <a:r>
              <a:rPr lang="en-US" altLang="ko-KR" sz="1600" dirty="0" smtClean="0"/>
              <a:t>(‘  ‘)</a:t>
            </a:r>
            <a:r>
              <a:rPr lang="ko-KR" altLang="en-US" sz="1600" dirty="0" smtClean="0"/>
              <a:t>를 이용하고 문자열은 이중 인용부호</a:t>
            </a:r>
            <a:r>
              <a:rPr lang="en-US" altLang="ko-KR" sz="1600" dirty="0" smtClean="0"/>
              <a:t>(“ “)</a:t>
            </a:r>
            <a:r>
              <a:rPr lang="ko-KR" altLang="en-US" sz="1600" dirty="0" smtClean="0"/>
              <a:t>를 이용한다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 배열인 경우에는 배열의 끝에 </a:t>
            </a:r>
            <a:r>
              <a:rPr lang="en-US" altLang="ko-KR" sz="1600" dirty="0" smtClean="0"/>
              <a:t>NULL(‘\0’)</a:t>
            </a:r>
            <a:r>
              <a:rPr lang="ko-KR" altLang="en-US" sz="1600" dirty="0" smtClean="0"/>
              <a:t>문자가 추가 되는데 문자열의 끝을 의미한다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433955"/>
            <a:ext cx="3729489" cy="52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324898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ch</a:t>
            </a:r>
            <a:r>
              <a:rPr lang="en-US" dirty="0" smtClean="0"/>
              <a:t>[6]=“KOREA”;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248980"/>
            <a:ext cx="3600400" cy="5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41490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ch</a:t>
            </a:r>
            <a:r>
              <a:rPr lang="en-US" dirty="0" smtClean="0"/>
              <a:t>[3][3];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35" y="4149080"/>
            <a:ext cx="5391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526" y="5337212"/>
            <a:ext cx="608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</a:t>
            </a:r>
            <a:r>
              <a:rPr lang="ko-KR" altLang="en-US" sz="1400" dirty="0" smtClean="0"/>
              <a:t>차원 배열에서 첨자를 하나만 사용하면 해당 행의 시작주소를 의미한다</a:t>
            </a:r>
            <a:endParaRPr lang="en-US" sz="1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5856477"/>
            <a:ext cx="3635019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834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1556792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iomanip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char c[6] = { 'C', '&amp;', 'C', '+', '+', '\0' };//C&amp;C++(="C&amp;C++")</a:t>
            </a:r>
          </a:p>
          <a:p>
            <a:r>
              <a:rPr lang="en-US" sz="2000" dirty="0"/>
              <a:t>char </a:t>
            </a:r>
            <a:r>
              <a:rPr lang="en-US" sz="2000" dirty="0" err="1"/>
              <a:t>ch</a:t>
            </a:r>
            <a:r>
              <a:rPr lang="en-US" sz="2000" dirty="0"/>
              <a:t>[3][4] = { { 'A', 'B', 'C', '\0' },//ABC</a:t>
            </a:r>
          </a:p>
          <a:p>
            <a:r>
              <a:rPr lang="en-US" sz="2000" dirty="0"/>
              <a:t>{'D', 'E', 'F', '\0'},//DEF</a:t>
            </a:r>
          </a:p>
          <a:p>
            <a:r>
              <a:rPr lang="en-US" sz="2000" dirty="0"/>
              <a:t>{'G','H', 'I', '\0'} };//GHI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c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ch</a:t>
            </a:r>
            <a:r>
              <a:rPr lang="en-US" sz="2000" dirty="0"/>
              <a:t>[0]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ch</a:t>
            </a:r>
            <a:r>
              <a:rPr lang="en-US" sz="2000" dirty="0"/>
              <a:t>[1]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ch</a:t>
            </a:r>
            <a:r>
              <a:rPr lang="en-US" sz="2000" dirty="0"/>
              <a:t>[2]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4610534" cy="19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281</Words>
  <Application>Microsoft Office PowerPoint</Application>
  <PresentationFormat>화면 슬라이드 쇼(4:3)</PresentationFormat>
  <Paragraphs>46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Default Design</vt:lpstr>
      <vt:lpstr>Chapter 7  C++ 배열 </vt:lpstr>
      <vt:lpstr>목  차</vt:lpstr>
      <vt:lpstr>배열이란</vt:lpstr>
      <vt:lpstr>배열의 선언</vt:lpstr>
      <vt:lpstr>배열의 크기</vt:lpstr>
      <vt:lpstr>배열을 통한 문자열의 표현방범</vt:lpstr>
      <vt:lpstr>배열예시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User</cp:lastModifiedBy>
  <cp:revision>157</cp:revision>
  <dcterms:created xsi:type="dcterms:W3CDTF">2005-03-15T10:04:38Z</dcterms:created>
  <dcterms:modified xsi:type="dcterms:W3CDTF">2018-01-30T01:02:08Z</dcterms:modified>
</cp:coreProperties>
</file>