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75" r:id="rId4"/>
    <p:sldId id="276" r:id="rId5"/>
    <p:sldId id="318" r:id="rId6"/>
    <p:sldId id="320" r:id="rId7"/>
    <p:sldId id="316" r:id="rId8"/>
    <p:sldId id="31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 varScale="1">
        <p:scale>
          <a:sx n="112" d="100"/>
          <a:sy n="112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</a:t>
            </a:r>
            <a:r>
              <a:rPr lang="en-US" altLang="en-US" dirty="0"/>
              <a:t>7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배열응용</a:t>
            </a:r>
            <a:r>
              <a:rPr lang="en-US" altLang="ko-KR" dirty="0" smtClean="0"/>
              <a:t> 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811791" y="1330674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배열의 초기화 방법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827017" y="2158766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For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를 이용한 초기화 방법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811791" y="2986858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배열의 합 구하기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1803674" y="3889173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배열의 초기화 방법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이차원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304764"/>
            <a:ext cx="8352928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이 차원 배열을 초기화 시킬 때 두 번째 첨자는 반드시 기술해야 한다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Int</a:t>
            </a:r>
            <a:r>
              <a:rPr lang="en-US" sz="2400" dirty="0" smtClean="0"/>
              <a:t> A [ ] [3]={{1,2,3},{4,5,6},{7,8,9}};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Int</a:t>
            </a:r>
            <a:r>
              <a:rPr lang="en-US" sz="2400" dirty="0" smtClean="0"/>
              <a:t> A [ ] [3]={1,2,3,4,5,6,7,8,9};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Int</a:t>
            </a:r>
            <a:r>
              <a:rPr lang="en-US" sz="2400" dirty="0" smtClean="0"/>
              <a:t> A [3] [3]={10}; </a:t>
            </a:r>
            <a:r>
              <a:rPr lang="ko-KR" altLang="en-US" sz="2400" dirty="0" smtClean="0"/>
              <a:t>으로 초기화 될 경우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A[0] [0]</a:t>
            </a:r>
            <a:r>
              <a:rPr lang="ko-KR" altLang="en-US" sz="2400" dirty="0" smtClean="0"/>
              <a:t>만 </a:t>
            </a:r>
            <a:r>
              <a:rPr lang="en-US" altLang="ko-KR" sz="2400" dirty="0" smtClean="0"/>
              <a:t>10 </a:t>
            </a:r>
            <a:r>
              <a:rPr lang="ko-KR" altLang="en-US" sz="2400" dirty="0" smtClean="0"/>
              <a:t>이 저장되고 나머지는 </a:t>
            </a:r>
            <a:r>
              <a:rPr lang="ko-KR" altLang="en-US" sz="2400" dirty="0" err="1" smtClean="0"/>
              <a:t>모구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For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를 이용한 초기화 방법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124744"/>
            <a:ext cx="35103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a[5] = {1,2,3,4,5};</a:t>
            </a:r>
          </a:p>
          <a:p>
            <a:r>
              <a:rPr lang="en-US" dirty="0" smtClean="0"/>
              <a:t>void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for </a:t>
            </a:r>
            <a:r>
              <a:rPr lang="nn-NO" dirty="0" smtClean="0"/>
              <a:t>(int i </a:t>
            </a:r>
            <a:r>
              <a:rPr lang="nn-NO" dirty="0"/>
              <a:t>= 0; i &lt; 5; i++)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a[</a:t>
            </a:r>
            <a:r>
              <a:rPr lang="en-US" altLang="ko-KR" dirty="0" err="1"/>
              <a:t>i</a:t>
            </a:r>
            <a:r>
              <a:rPr lang="en-US" altLang="ko-KR" dirty="0"/>
              <a:t>] &lt;&lt; ", ";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3948" y="1134368"/>
            <a:ext cx="4716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b[3][3], </a:t>
            </a:r>
            <a:r>
              <a:rPr lang="en-US" dirty="0" err="1"/>
              <a:t>i,j</a:t>
            </a:r>
            <a:r>
              <a:rPr lang="en-US" dirty="0"/>
              <a:t>, </a:t>
            </a:r>
            <a:r>
              <a:rPr lang="en-US" dirty="0" err="1"/>
              <a:t>cnt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for (i = 0; i &lt; 3;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for (j = 0; j &lt; 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b[</a:t>
            </a:r>
            <a:r>
              <a:rPr lang="en-US" dirty="0" err="1"/>
              <a:t>i</a:t>
            </a:r>
            <a:r>
              <a:rPr lang="en-US" dirty="0"/>
              <a:t>][j] = ++</a:t>
            </a:r>
            <a:r>
              <a:rPr lang="en-US" dirty="0" err="1"/>
              <a:t>cnt</a:t>
            </a:r>
            <a:r>
              <a:rPr lang="en-US" dirty="0"/>
              <a:t>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b[</a:t>
            </a:r>
            <a:r>
              <a:rPr lang="en-US" altLang="ko-KR" dirty="0" err="1"/>
              <a:t>i</a:t>
            </a:r>
            <a:r>
              <a:rPr lang="en-US" altLang="ko-KR" dirty="0"/>
              <a:t>][j] &lt;&lt; </a:t>
            </a:r>
            <a:r>
              <a:rPr lang="en-US" altLang="ko-KR" dirty="0"/>
              <a:t>"</a:t>
            </a:r>
            <a:r>
              <a:rPr lang="en-US" altLang="ko-KR" dirty="0" smtClean="0"/>
              <a:t> ";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511303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iomanip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tab[10];</a:t>
            </a:r>
          </a:p>
          <a:p>
            <a:pPr marL="0" indent="0">
              <a:buNone/>
            </a:pPr>
            <a:r>
              <a:rPr lang="en-US" sz="1600" dirty="0"/>
              <a:t>void print()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nn-NO" sz="1600" dirty="0"/>
              <a:t>for (i = 0; i &lt; 10; i++)</a:t>
            </a:r>
          </a:p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&lt;&lt;tab[</a:t>
            </a:r>
            <a:r>
              <a:rPr lang="en-US" sz="1600" dirty="0" err="1"/>
              <a:t>i</a:t>
            </a:r>
            <a:r>
              <a:rPr lang="en-US" sz="1600" dirty="0" smtClean="0"/>
              <a:t>]&lt;&lt;“ ”;//</a:t>
            </a:r>
            <a:r>
              <a:rPr lang="en-US" sz="1600" dirty="0" err="1"/>
              <a:t>cout</a:t>
            </a:r>
            <a:r>
              <a:rPr lang="en-US" sz="1600" dirty="0"/>
              <a:t> &lt;&lt;</a:t>
            </a:r>
            <a:r>
              <a:rPr lang="en-US" sz="1600" dirty="0" err="1"/>
              <a:t>setw</a:t>
            </a:r>
            <a:r>
              <a:rPr lang="en-US" sz="1600" dirty="0"/>
              <a:t>(3)&lt;&lt; tab[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void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nn-NO" sz="1600" dirty="0"/>
              <a:t>for (i = 0; i &lt; 10; i++)</a:t>
            </a:r>
          </a:p>
          <a:p>
            <a:pPr marL="0" indent="0">
              <a:buNone/>
            </a:pPr>
            <a:r>
              <a:rPr lang="en-US" sz="1600" dirty="0"/>
              <a:t>tab[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 + 1;</a:t>
            </a:r>
          </a:p>
          <a:p>
            <a:pPr marL="0" indent="0">
              <a:buNone/>
            </a:pPr>
            <a:r>
              <a:rPr lang="en-US" sz="1600" dirty="0" smtClean="0"/>
              <a:t>Print();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일차원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배열과 배열의 합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4716016" y="1448780"/>
            <a:ext cx="4068763" cy="4357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iomanip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tab[10], </a:t>
            </a:r>
            <a:r>
              <a:rPr lang="en-US" sz="1400" dirty="0" err="1"/>
              <a:t>i</a:t>
            </a:r>
            <a:r>
              <a:rPr lang="en-US" sz="1400" dirty="0"/>
              <a:t>, sum;</a:t>
            </a:r>
          </a:p>
          <a:p>
            <a:pPr marL="0" indent="0">
              <a:buNone/>
            </a:pPr>
            <a:r>
              <a:rPr lang="en-US" sz="1400" dirty="0"/>
              <a:t>void 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nn-NO" sz="1400" dirty="0"/>
              <a:t>for (i = 0; i &lt; 10; i++)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tab[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i</a:t>
            </a:r>
            <a:r>
              <a:rPr lang="en-US" sz="1400" dirty="0"/>
              <a:t> + 1;</a:t>
            </a:r>
          </a:p>
          <a:p>
            <a:pPr marL="0" indent="0">
              <a:buNone/>
            </a:pPr>
            <a:r>
              <a:rPr lang="en-US" sz="1400" dirty="0"/>
              <a:t>sum = sum + tab[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"tab=";</a:t>
            </a:r>
          </a:p>
          <a:p>
            <a:pPr marL="0" indent="0">
              <a:buNone/>
            </a:pPr>
            <a:r>
              <a:rPr lang="nn-NO" sz="1400" dirty="0"/>
              <a:t>for (i = 0; i &lt; 10; i++)</a:t>
            </a:r>
          </a:p>
          <a:p>
            <a:pPr marL="0" indent="0">
              <a:buNone/>
            </a:pPr>
            <a:r>
              <a:rPr lang="en-US" sz="1400" dirty="0"/>
              <a:t>//</a:t>
            </a:r>
            <a:r>
              <a:rPr lang="en-US" sz="1400" dirty="0" err="1"/>
              <a:t>cout</a:t>
            </a:r>
            <a:r>
              <a:rPr lang="en-US" sz="1400" dirty="0"/>
              <a:t> &lt;&lt; tab[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setw</a:t>
            </a:r>
            <a:r>
              <a:rPr lang="en-US" sz="1400" dirty="0"/>
              <a:t>(3)&lt;&lt;tab[</a:t>
            </a:r>
            <a:r>
              <a:rPr lang="en-US" sz="1400" dirty="0" err="1"/>
              <a:t>i</a:t>
            </a:r>
            <a:r>
              <a:rPr lang="en-US" sz="1400" dirty="0"/>
              <a:t>]&lt;&lt;</a:t>
            </a:r>
            <a:r>
              <a:rPr lang="en-US" sz="1400" dirty="0" err="1"/>
              <a:t>setw</a:t>
            </a:r>
            <a:r>
              <a:rPr lang="en-US" sz="1400" dirty="0"/>
              <a:t>(2);</a:t>
            </a:r>
          </a:p>
          <a:p>
            <a:pPr marL="0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"sum = " &lt;&lt; sum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78345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iomanip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j, </a:t>
            </a:r>
            <a:r>
              <a:rPr lang="en-US" sz="1600" dirty="0" err="1"/>
              <a:t>cnt</a:t>
            </a:r>
            <a:r>
              <a:rPr lang="en-US" sz="1600" dirty="0"/>
              <a:t>, tab[3][3];</a:t>
            </a:r>
          </a:p>
          <a:p>
            <a:r>
              <a:rPr lang="en-US" sz="1600" dirty="0"/>
              <a:t>void print()</a:t>
            </a:r>
          </a:p>
          <a:p>
            <a:r>
              <a:rPr lang="en-US" sz="1600" dirty="0"/>
              <a:t>{</a:t>
            </a:r>
          </a:p>
          <a:p>
            <a:r>
              <a:rPr lang="nn-NO" sz="1600" dirty="0"/>
              <a:t>for (i = 0; i &lt; 3; i++)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for (j = 0; j &lt; 3;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setw</a:t>
            </a:r>
            <a:r>
              <a:rPr lang="en-US" sz="1600" dirty="0"/>
              <a:t>(3) &lt;&lt; tab[</a:t>
            </a:r>
            <a:r>
              <a:rPr lang="en-US" sz="1600" dirty="0" err="1"/>
              <a:t>i</a:t>
            </a:r>
            <a:r>
              <a:rPr lang="en-US" sz="1600" dirty="0"/>
              <a:t>][j];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이차원 배열 예시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788024" y="1448781"/>
            <a:ext cx="4068763" cy="3060340"/>
          </a:xfrm>
        </p:spPr>
        <p:txBody>
          <a:bodyPr/>
          <a:lstStyle/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nn-NO" sz="1600" dirty="0"/>
              <a:t>for (i = 0; i &lt; 3; i++)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for (j = 0; j &lt; 3;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r>
              <a:rPr lang="en-US" sz="1600" dirty="0"/>
              <a:t>tab[</a:t>
            </a:r>
            <a:r>
              <a:rPr lang="en-US" sz="1600" dirty="0" err="1"/>
              <a:t>i</a:t>
            </a:r>
            <a:r>
              <a:rPr lang="en-US" sz="1600" dirty="0"/>
              <a:t>][j]=++</a:t>
            </a:r>
            <a:r>
              <a:rPr lang="en-US" sz="1600" dirty="0" err="1"/>
              <a:t>cnt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print();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4150586" cy="111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7532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이차원 배열 문제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556792"/>
            <a:ext cx="7902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아래와 같이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배열을 초기화 하고 각 행과 열의 모든 요소의 합을 구하시오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1  2  3  0                     1   2   3    6</a:t>
            </a:r>
            <a:br>
              <a:rPr lang="en-US" altLang="ko-KR" sz="1600" dirty="0" smtClean="0"/>
            </a:br>
            <a:r>
              <a:rPr lang="en-US" altLang="ko-KR" sz="1600" dirty="0" smtClean="0"/>
              <a:t>4  5  6  0                     4   5   6  15</a:t>
            </a:r>
            <a:br>
              <a:rPr lang="en-US" altLang="ko-KR" sz="1600" dirty="0" smtClean="0"/>
            </a:br>
            <a:r>
              <a:rPr lang="en-US" altLang="ko-KR" sz="1600" dirty="0" smtClean="0"/>
              <a:t>7  8  9  0                     7   8   9  24</a:t>
            </a:r>
            <a:br>
              <a:rPr lang="en-US" altLang="ko-KR" sz="1600" dirty="0" smtClean="0"/>
            </a:br>
            <a:r>
              <a:rPr lang="en-US" altLang="ko-KR" sz="1600" dirty="0" smtClean="0"/>
              <a:t>0  0  0  0                    12 15 18 45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865116"/>
            <a:ext cx="4087496" cy="19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826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이차원 배열 예시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604" y="1412776"/>
            <a:ext cx="33906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i,j,cnt</a:t>
            </a:r>
            <a:r>
              <a:rPr lang="en-US" dirty="0"/>
              <a:t>, tab[4][4];</a:t>
            </a:r>
          </a:p>
          <a:p>
            <a:r>
              <a:rPr lang="en-US" dirty="0"/>
              <a:t>void sum()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for (i = 0; i &lt; 3;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for (j = 0; j &lt; 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tab[</a:t>
            </a:r>
            <a:r>
              <a:rPr lang="en-US" dirty="0" err="1"/>
              <a:t>i</a:t>
            </a:r>
            <a:r>
              <a:rPr lang="en-US" dirty="0"/>
              <a:t>][3] = tab[</a:t>
            </a:r>
            <a:r>
              <a:rPr lang="en-US" dirty="0" err="1"/>
              <a:t>i</a:t>
            </a:r>
            <a:r>
              <a:rPr lang="en-US" dirty="0"/>
              <a:t>][3] + tab[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pl-PL" dirty="0"/>
              <a:t>tab[3][j] = tab[3][j] + tab[i][j];</a:t>
            </a:r>
          </a:p>
          <a:p>
            <a:r>
              <a:rPr lang="da-DK" dirty="0"/>
              <a:t>tab[3][3] = tab[3][3] + tab[i][j];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6036" y="1400556"/>
            <a:ext cx="280557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void print()</a:t>
            </a:r>
          </a:p>
          <a:p>
            <a:r>
              <a:rPr lang="en-US" sz="1600" dirty="0"/>
              <a:t>{</a:t>
            </a:r>
          </a:p>
          <a:p>
            <a:r>
              <a:rPr lang="nn-NO" sz="1600" dirty="0"/>
              <a:t>for (i = 0; i &lt; 4; i++)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for (j = 0; j &lt; 4;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setw</a:t>
            </a:r>
            <a:r>
              <a:rPr lang="en-US" sz="1600" dirty="0"/>
              <a:t>(3) &lt;&lt; tab[</a:t>
            </a:r>
            <a:r>
              <a:rPr lang="en-US" sz="1600" dirty="0" err="1"/>
              <a:t>i</a:t>
            </a:r>
            <a:r>
              <a:rPr lang="en-US" sz="1600" dirty="0"/>
              <a:t>][j];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nn-NO" sz="1600" dirty="0"/>
              <a:t>for (i = 0; i &lt; 3; i++)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for (j = 0; j &lt; 3;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r>
              <a:rPr lang="en-US" sz="1600" dirty="0"/>
              <a:t>tab[</a:t>
            </a:r>
            <a:r>
              <a:rPr lang="en-US" sz="1600" dirty="0" err="1"/>
              <a:t>i</a:t>
            </a:r>
            <a:r>
              <a:rPr lang="en-US" sz="1600" dirty="0"/>
              <a:t>][j] = ++</a:t>
            </a:r>
            <a:r>
              <a:rPr lang="en-US" sz="1600" dirty="0" err="1"/>
              <a:t>cnt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sum();</a:t>
            </a:r>
          </a:p>
          <a:p>
            <a:r>
              <a:rPr lang="en-US" sz="1600" dirty="0"/>
              <a:t>print();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26750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Words>711</Words>
  <Application>Microsoft Office PowerPoint</Application>
  <PresentationFormat>화면 슬라이드 쇼(4:3)</PresentationFormat>
  <Paragraphs>148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HY동녘B</vt:lpstr>
      <vt:lpstr>Arial</vt:lpstr>
      <vt:lpstr>Default Design</vt:lpstr>
      <vt:lpstr>Chapter 7  C++ 배열응용 </vt:lpstr>
      <vt:lpstr>목  차</vt:lpstr>
      <vt:lpstr>배열의 초기화 방법(이차원)</vt:lpstr>
      <vt:lpstr>For를 이용한 초기화 방법</vt:lpstr>
      <vt:lpstr>일차원 배열과 배열의 합</vt:lpstr>
      <vt:lpstr>이차원 배열 예시</vt:lpstr>
      <vt:lpstr>이차원 배열 문제</vt:lpstr>
      <vt:lpstr>이차원 배열 예시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172</cp:revision>
  <dcterms:created xsi:type="dcterms:W3CDTF">2005-03-15T10:04:38Z</dcterms:created>
  <dcterms:modified xsi:type="dcterms:W3CDTF">2020-05-21T03:44:55Z</dcterms:modified>
</cp:coreProperties>
</file>