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7" r:id="rId3"/>
    <p:sldId id="275" r:id="rId4"/>
    <p:sldId id="276" r:id="rId5"/>
    <p:sldId id="318" r:id="rId6"/>
    <p:sldId id="320" r:id="rId7"/>
    <p:sldId id="316" r:id="rId8"/>
    <p:sldId id="319" r:id="rId9"/>
    <p:sldId id="32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112" d="100"/>
          <a:sy n="112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10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 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811791" y="195283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선택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(selection sort)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정렬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827017" y="278092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거품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bubble sort)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정렬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811791" y="36090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삽입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(insert sort)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정렬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정렬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(sort)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304764"/>
            <a:ext cx="8352928" cy="326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정렬</a:t>
            </a:r>
            <a:r>
              <a:rPr lang="en-US" sz="2000" dirty="0" smtClean="0"/>
              <a:t> (SORT)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정렬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방법은 두 가지가 있는데 작은 데이터에서 큰 데이터 순으로 나열하는 것이 오름차순 정렬이고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하나는 그 반대경우인 내림차순 정렬이 있다</a:t>
            </a:r>
            <a:r>
              <a:rPr lang="en-US" altLang="ko-KR" sz="20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이미 알려진 정렬 알고리즘은 상당히 많은 종류가 있는데 여기서는 기본 알고리즘인 선택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버블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삽입 정렬에 대해서 알아보겠습니다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선택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(selection sort)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정렬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592796"/>
            <a:ext cx="80108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선택 정렬은 메모리에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배열요소가 저장되어 있을 때 최소값을 찾아내면서 정렬하는 방법이다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실행순서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배열요소 중에서 가장 작은 값을 갖는 요소를 찾아 첫 번째 위치에 저장한다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첫 번째 요소를 뺀 나머지</a:t>
            </a:r>
            <a:r>
              <a:rPr lang="en-US" altLang="ko-KR" dirty="0" smtClean="0"/>
              <a:t>(n-1)</a:t>
            </a:r>
            <a:r>
              <a:rPr lang="ko-KR" altLang="en-US" dirty="0" smtClean="0"/>
              <a:t>요소들 중에서 가장 작은 값을 갖는 요소를 찾아 두 번째 위치에 저장한다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첫 번째 두 </a:t>
            </a:r>
            <a:r>
              <a:rPr lang="ko-KR" altLang="en-US" dirty="0" err="1" smtClean="0"/>
              <a:t>번쩨</a:t>
            </a:r>
            <a:r>
              <a:rPr lang="ko-KR" altLang="en-US" dirty="0" smtClean="0"/>
              <a:t> 요소를 뺀 나머지</a:t>
            </a:r>
            <a:r>
              <a:rPr lang="en-US" altLang="ko-KR" dirty="0" smtClean="0"/>
              <a:t>(n-2)</a:t>
            </a:r>
            <a:r>
              <a:rPr lang="ko-KR" altLang="en-US" dirty="0" smtClean="0"/>
              <a:t>요소들 중에서 가장 작은 값을 갖는 요소를 찾아 세 번째 위치에 저장한다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같은 방법으로 </a:t>
            </a:r>
            <a:r>
              <a:rPr lang="en-US" altLang="ko-KR" dirty="0" smtClean="0"/>
              <a:t>(n-1)</a:t>
            </a:r>
            <a:r>
              <a:rPr lang="ko-KR" altLang="en-US" dirty="0" smtClean="0"/>
              <a:t>번 반복 실행하면 정렬이 완성된다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선택정렬 소스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377" y="1196752"/>
            <a:ext cx="30893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temp;</a:t>
            </a:r>
          </a:p>
          <a:p>
            <a:r>
              <a:rPr lang="en-US" dirty="0" err="1"/>
              <a:t>int</a:t>
            </a:r>
            <a:r>
              <a:rPr lang="en-US" dirty="0"/>
              <a:t> tab[5] = { 9, 5, 10, 3, 2 };</a:t>
            </a:r>
          </a:p>
          <a:p>
            <a:endParaRPr lang="en-US" dirty="0"/>
          </a:p>
          <a:p>
            <a:r>
              <a:rPr lang="en-US" dirty="0"/>
              <a:t>void print()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for (i = 0; i &lt; 5; i++)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(5) &lt;&lt; tab[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052" y="1088740"/>
            <a:ext cx="25699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for (i = 0; i &lt; 5 - 1;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for (j </a:t>
            </a:r>
            <a:r>
              <a:rPr lang="en-US"/>
              <a:t>=</a:t>
            </a:r>
            <a:r>
              <a:rPr lang="en-US" smtClean="0"/>
              <a:t>i+1; </a:t>
            </a:r>
            <a:r>
              <a:rPr lang="en-US" dirty="0"/>
              <a:t>j &lt; 5;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 (tab[</a:t>
            </a:r>
            <a:r>
              <a:rPr lang="en-US" dirty="0" err="1"/>
              <a:t>i</a:t>
            </a:r>
            <a:r>
              <a:rPr lang="en-US" dirty="0"/>
              <a:t>] &gt;= tab[j])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temp = tab[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tab[</a:t>
            </a:r>
            <a:r>
              <a:rPr lang="en-US" dirty="0" err="1"/>
              <a:t>i</a:t>
            </a:r>
            <a:r>
              <a:rPr lang="en-US" dirty="0"/>
              <a:t>] = tab[j];</a:t>
            </a:r>
          </a:p>
          <a:p>
            <a:r>
              <a:rPr lang="en-US" dirty="0"/>
              <a:t>tab[j] = temp;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7878345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039236" cy="2160711"/>
          </a:xfrm>
        </p:spPr>
        <p:txBody>
          <a:bodyPr/>
          <a:lstStyle/>
          <a:p>
            <a:r>
              <a:rPr lang="ko-KR" altLang="en-US" sz="2000" dirty="0" smtClean="0"/>
              <a:t>버블 정렬은 메모리에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배열요소가 저장되어 있을 때 최대값을 </a:t>
            </a:r>
            <a:r>
              <a:rPr lang="ko-KR" altLang="en-US" sz="2000" smtClean="0"/>
              <a:t>찾아내면서 정렬하는 </a:t>
            </a:r>
            <a:r>
              <a:rPr lang="ko-KR" altLang="en-US" sz="2000" dirty="0" smtClean="0"/>
              <a:t>방식이다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실행순서</a:t>
            </a:r>
            <a:endParaRPr lang="en-US" altLang="ko-KR" sz="2000" dirty="0" smtClean="0"/>
          </a:p>
          <a:p>
            <a:pPr lvl="1">
              <a:buFont typeface="+mj-lt"/>
              <a:buAutoNum type="arabicPeriod"/>
            </a:pPr>
            <a:r>
              <a:rPr lang="en-US" altLang="ko-KR" sz="1600" dirty="0" smtClean="0"/>
              <a:t>N</a:t>
            </a:r>
            <a:r>
              <a:rPr lang="ko-KR" altLang="en-US" sz="1600" dirty="0" smtClean="0"/>
              <a:t>개의 배열요소 첫 번째 요소부터 마지막 요소까지 비교해서 가장 큰 값을 마지막 위치</a:t>
            </a:r>
            <a:r>
              <a:rPr lang="en-US" altLang="ko-KR" sz="1600" dirty="0" smtClean="0"/>
              <a:t>(n-1)</a:t>
            </a:r>
            <a:r>
              <a:rPr lang="ko-KR" altLang="en-US" sz="1600" dirty="0" smtClean="0"/>
              <a:t>에 저장한다</a:t>
            </a:r>
            <a:r>
              <a:rPr lang="en-US" altLang="ko-KR" sz="1600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600" dirty="0" smtClean="0"/>
              <a:t>첫 번째 요소부터 마지막 요소 바로 전 까지 비교해서 가장 큰 값을 마지막 위치 바로 전</a:t>
            </a:r>
            <a:r>
              <a:rPr lang="en-US" altLang="ko-KR" sz="1600" dirty="0" smtClean="0"/>
              <a:t>(n-2)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버블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(bubble sort)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정렬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07532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버블정렬 소스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232756"/>
            <a:ext cx="2790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iomanip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j, temp;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tab[5];</a:t>
            </a:r>
          </a:p>
          <a:p>
            <a:endParaRPr lang="en-US" sz="1600" dirty="0"/>
          </a:p>
          <a:p>
            <a:r>
              <a:rPr lang="en-US" sz="1600" dirty="0"/>
              <a:t>void print()</a:t>
            </a:r>
          </a:p>
          <a:p>
            <a:r>
              <a:rPr lang="en-US" sz="1600" dirty="0"/>
              <a:t>{</a:t>
            </a:r>
          </a:p>
          <a:p>
            <a:r>
              <a:rPr lang="nn-NO" sz="1600" dirty="0"/>
              <a:t>for (i = 0; i &lt; 5; i++)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setw</a:t>
            </a:r>
            <a:r>
              <a:rPr lang="en-US" sz="1600" dirty="0"/>
              <a:t>(5) &lt;&lt; tab[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24744"/>
            <a:ext cx="51485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숫자를 입력하세요</a:t>
            </a:r>
            <a:r>
              <a:rPr lang="en-US" altLang="ko-KR" sz="1600" dirty="0"/>
              <a:t>"&lt;&lt;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nn-NO" sz="1600" dirty="0"/>
              <a:t>for (i = 0; i &lt; 5; i++)</a:t>
            </a:r>
          </a:p>
          <a:p>
            <a:r>
              <a:rPr lang="en-US" sz="1600" dirty="0" err="1"/>
              <a:t>cin</a:t>
            </a:r>
            <a:r>
              <a:rPr lang="en-US" sz="1600" dirty="0"/>
              <a:t> &gt;&gt; tab[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"=========</a:t>
            </a:r>
            <a:r>
              <a:rPr lang="ko-KR" altLang="en-US" sz="1600" dirty="0"/>
              <a:t>정렬</a:t>
            </a:r>
            <a:r>
              <a:rPr lang="en-US" altLang="ko-KR" sz="1600" dirty="0"/>
              <a:t>======="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nn-NO" sz="1600" dirty="0"/>
              <a:t>for (i=0; i &lt; 5-1; i++)</a:t>
            </a:r>
          </a:p>
          <a:p>
            <a:r>
              <a:rPr lang="en-US" sz="1600" dirty="0"/>
              <a:t>{</a:t>
            </a:r>
          </a:p>
          <a:p>
            <a:r>
              <a:rPr lang="en-US" altLang="ko-KR" sz="1600" dirty="0"/>
              <a:t>for</a:t>
            </a:r>
            <a:r>
              <a:rPr lang="ko-KR" altLang="en-US" sz="1600" dirty="0"/>
              <a:t> </a:t>
            </a:r>
            <a:r>
              <a:rPr lang="en-US" altLang="ko-KR" sz="1600" dirty="0"/>
              <a:t>(j = 0; j &lt; 5 - 1-i;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)// </a:t>
            </a:r>
            <a:r>
              <a:rPr lang="ko-KR" altLang="en-US" sz="1600" dirty="0"/>
              <a:t>원래의 배열에서 자릿수만큼 빼다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if (tab[j] &gt;= tab[j+1])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temp = tab[j];</a:t>
            </a:r>
          </a:p>
          <a:p>
            <a:r>
              <a:rPr lang="en-US" sz="1600" dirty="0"/>
              <a:t>tab[j] = tab[j+1];</a:t>
            </a:r>
          </a:p>
          <a:p>
            <a:r>
              <a:rPr lang="en-US" sz="1600" dirty="0"/>
              <a:t>tab[j+1] = temp;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print();</a:t>
            </a:r>
          </a:p>
          <a:p>
            <a:r>
              <a:rPr lang="en-US" sz="1600" dirty="0"/>
              <a:t>}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16826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삽입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(Insert sort)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정렬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604" y="1412776"/>
            <a:ext cx="7668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정렬하고자 하는 데이터가 이미 어느 정도 정렬되어 있을 때 정렬되어 있는 데이터에 하나씩 삽입하면서 재 정렬 하는 방법이다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실행순서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레코드 삽입 시 </a:t>
            </a:r>
            <a:r>
              <a:rPr lang="en-US" altLang="ko-KR" dirty="0" smtClean="0"/>
              <a:t>(n-1)</a:t>
            </a:r>
            <a:r>
              <a:rPr lang="ko-KR" altLang="en-US" dirty="0" smtClean="0"/>
              <a:t>번째까지 요소가 정렬되어 있으면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번째 레코드로부터 </a:t>
            </a:r>
            <a:r>
              <a:rPr lang="en-US" altLang="ko-KR" dirty="0" smtClean="0"/>
              <a:t>n-2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n-3</a:t>
            </a:r>
            <a:r>
              <a:rPr lang="ko-KR" altLang="en-US" dirty="0" smtClean="0"/>
              <a:t>번째 순으로 비교하여 순서에 알맞은 위치에 삽입하게 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번째 데이터보다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데이터가 더 클 때는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번째에 바로 삽입하게 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결국 삽입 정렬은 부분 정렬되어 있을 때 가장 효율적이고 간단하다</a:t>
            </a:r>
            <a:r>
              <a:rPr lang="en-US" altLang="ko-KR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6750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삽입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정렬 소스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604" y="1412776"/>
            <a:ext cx="374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temp;</a:t>
            </a:r>
          </a:p>
          <a:p>
            <a:r>
              <a:rPr lang="en-US" dirty="0" err="1"/>
              <a:t>int</a:t>
            </a:r>
            <a:r>
              <a:rPr lang="en-US" dirty="0"/>
              <a:t> tab[5] = {5,4,3,2,1};</a:t>
            </a:r>
          </a:p>
          <a:p>
            <a:endParaRPr lang="en-US" dirty="0"/>
          </a:p>
          <a:p>
            <a:r>
              <a:rPr lang="en-US" dirty="0"/>
              <a:t>void print()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for (i = 0; i &lt; 5; i++)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(5) &lt;&lt; tab[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3495" y="1304764"/>
            <a:ext cx="37444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5 ; </a:t>
            </a:r>
            <a:r>
              <a:rPr lang="en-US" dirty="0" err="1"/>
              <a:t>i</a:t>
            </a:r>
            <a:r>
              <a:rPr lang="en-US" dirty="0"/>
              <a:t>++)//2</a:t>
            </a:r>
            <a:r>
              <a:rPr lang="ko-KR" altLang="en-US" dirty="0"/>
              <a:t>번째 값부터 정렬시작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temp = tab[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altLang="ko-KR" dirty="0"/>
              <a:t>j = </a:t>
            </a:r>
            <a:r>
              <a:rPr lang="en-US" altLang="ko-KR" dirty="0" err="1"/>
              <a:t>i</a:t>
            </a:r>
            <a:r>
              <a:rPr lang="en-US" altLang="ko-KR" dirty="0"/>
              <a:t> - 1;//</a:t>
            </a:r>
            <a:r>
              <a:rPr lang="ko-KR" altLang="en-US" dirty="0"/>
              <a:t>제일 처음부터 비교</a:t>
            </a:r>
          </a:p>
          <a:p>
            <a:r>
              <a:rPr lang="en-US" dirty="0"/>
              <a:t>while (j&gt;=0 &amp;&amp; tab[j]&gt;temp)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tab[j + 1] = tab[j];</a:t>
            </a:r>
          </a:p>
          <a:p>
            <a:r>
              <a:rPr lang="en-US" altLang="ko-KR" dirty="0"/>
              <a:t>j--;//j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감소</a:t>
            </a:r>
          </a:p>
          <a:p>
            <a:r>
              <a:rPr lang="en-US" dirty="0"/>
              <a:t>tab[j + 1] = temp;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7718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</TotalTime>
  <Words>718</Words>
  <Application>Microsoft Office PowerPoint</Application>
  <PresentationFormat>화면 슬라이드 쇼(4:3)</PresentationFormat>
  <Paragraphs>133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HY동녘B</vt:lpstr>
      <vt:lpstr>Arial</vt:lpstr>
      <vt:lpstr>Wingdings</vt:lpstr>
      <vt:lpstr>Default Design</vt:lpstr>
      <vt:lpstr>Chapter 10  C++ 정렬 </vt:lpstr>
      <vt:lpstr>목  차</vt:lpstr>
      <vt:lpstr>정렬(sort)</vt:lpstr>
      <vt:lpstr>선택(selection sort)정렬</vt:lpstr>
      <vt:lpstr>선택정렬 소스</vt:lpstr>
      <vt:lpstr>버블(bubble sort)정렬</vt:lpstr>
      <vt:lpstr>버블정렬 소스</vt:lpstr>
      <vt:lpstr>삽입(Insert sort)정렬</vt:lpstr>
      <vt:lpstr>삽입 정렬 소스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183</cp:revision>
  <dcterms:created xsi:type="dcterms:W3CDTF">2005-03-15T10:04:38Z</dcterms:created>
  <dcterms:modified xsi:type="dcterms:W3CDTF">2020-05-25T03:47:00Z</dcterms:modified>
</cp:coreProperties>
</file>