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6" r:id="rId2"/>
    <p:sldId id="267" r:id="rId3"/>
    <p:sldId id="275" r:id="rId4"/>
    <p:sldId id="276" r:id="rId5"/>
    <p:sldId id="318" r:id="rId6"/>
    <p:sldId id="320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6" autoAdjust="0"/>
    <p:restoredTop sz="98098" autoAdjust="0"/>
  </p:normalViewPr>
  <p:slideViewPr>
    <p:cSldViewPr>
      <p:cViewPr varScale="1">
        <p:scale>
          <a:sx n="112" d="100"/>
          <a:sy n="112" d="100"/>
        </p:scale>
        <p:origin x="19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240868"/>
            <a:ext cx="5976664" cy="1655762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Chapter 12 </a:t>
            </a:r>
            <a:br>
              <a:rPr lang="en-US" altLang="en-US" dirty="0" smtClean="0"/>
            </a:br>
            <a:r>
              <a:rPr lang="en-US" altLang="en-US" dirty="0" smtClean="0"/>
              <a:t>C++</a:t>
            </a:r>
            <a:r>
              <a:rPr lang="ko-KR" altLang="en-US" dirty="0"/>
              <a:t>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  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1811791" y="1952836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문자열 거꾸로 출력하기</a:t>
            </a: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1827017" y="2780928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문자 치환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바꾸기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하기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1811791" y="3609020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문자 삽입하기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8" name="가로로 말린 두루마리 모양 7"/>
          <p:cNvSpPr/>
          <p:nvPr/>
        </p:nvSpPr>
        <p:spPr bwMode="auto">
          <a:xfrm>
            <a:off x="1831329" y="4437112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문자 삭제하기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문자열 거꾸로 출력하기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164134"/>
            <a:ext cx="4176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문제</a:t>
            </a: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문자열을 입력 받아서 그 문자 열을 거꾸로 출력 하시오</a:t>
            </a: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 smtClean="0"/>
              <a:t>Cin.getline</a:t>
            </a:r>
            <a:r>
              <a:rPr lang="en-US" sz="1600" dirty="0" smtClean="0"/>
              <a:t>()</a:t>
            </a:r>
            <a:r>
              <a:rPr lang="ko-KR" altLang="en-US" sz="1600" dirty="0" smtClean="0"/>
              <a:t>으로 문자열을 입력 받는다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String </a:t>
            </a:r>
            <a:r>
              <a:rPr lang="ko-KR" altLang="en-US" sz="1600" dirty="0" smtClean="0"/>
              <a:t>헤더 파일을 선언 한 후에 </a:t>
            </a:r>
            <a:r>
              <a:rPr lang="en-US" altLang="ko-KR" sz="1600" dirty="0" err="1" smtClean="0"/>
              <a:t>strlen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으로 문자열의 길이를 구한 후에 반복 문을 이용해서 거꾸로 출력 하면 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712390" y="1164134"/>
            <a:ext cx="41764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#include&lt;</a:t>
            </a:r>
            <a:r>
              <a:rPr lang="en-US" sz="1600" dirty="0" err="1"/>
              <a:t>iomanip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#include&lt;</a:t>
            </a:r>
            <a:r>
              <a:rPr lang="en-US" sz="1600" dirty="0" err="1"/>
              <a:t>conio.h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#include&lt;string&gt;</a:t>
            </a:r>
          </a:p>
          <a:p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char tab[100], a;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, l, n;</a:t>
            </a:r>
          </a:p>
          <a:p>
            <a:endParaRPr lang="en-US" sz="1600" dirty="0"/>
          </a:p>
          <a:p>
            <a:r>
              <a:rPr lang="en-US" sz="1600" dirty="0"/>
              <a:t>void main()</a:t>
            </a:r>
          </a:p>
          <a:p>
            <a:r>
              <a:rPr lang="en-US" sz="1600" dirty="0"/>
              <a:t>{</a:t>
            </a:r>
          </a:p>
          <a:p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문자열을 입력 하세요 </a:t>
            </a:r>
            <a:r>
              <a:rPr lang="en-US" altLang="ko-KR" sz="1600" dirty="0"/>
              <a:t>: ";</a:t>
            </a:r>
          </a:p>
          <a:p>
            <a:r>
              <a:rPr lang="en-US" sz="1600" dirty="0" err="1"/>
              <a:t>cin.getline</a:t>
            </a:r>
            <a:r>
              <a:rPr lang="en-US" sz="1600" dirty="0"/>
              <a:t>(tab, 100);</a:t>
            </a:r>
          </a:p>
          <a:p>
            <a:r>
              <a:rPr lang="en-US" sz="1600" dirty="0"/>
              <a:t>l = </a:t>
            </a:r>
            <a:r>
              <a:rPr lang="en-US" sz="1600" dirty="0" err="1"/>
              <a:t>strlen</a:t>
            </a:r>
            <a:r>
              <a:rPr lang="en-US" sz="1600" dirty="0"/>
              <a:t>(tab);</a:t>
            </a:r>
          </a:p>
          <a:p>
            <a:r>
              <a:rPr lang="nn-NO" sz="1600" dirty="0"/>
              <a:t>for (i = 0; i &lt; l; i++)</a:t>
            </a:r>
          </a:p>
          <a:p>
            <a:r>
              <a:rPr lang="en-US" sz="1600" dirty="0" err="1"/>
              <a:t>cout</a:t>
            </a:r>
            <a:r>
              <a:rPr lang="en-US" sz="1600" dirty="0"/>
              <a:t> &lt;&lt; tab[</a:t>
            </a:r>
            <a:r>
              <a:rPr lang="en-US" sz="1600" dirty="0" err="1"/>
              <a:t>i</a:t>
            </a:r>
            <a:r>
              <a:rPr lang="en-US" sz="1600" dirty="0" smtClean="0"/>
              <a:t>]&lt;&lt;“ “;</a:t>
            </a:r>
            <a:endParaRPr lang="en-US" sz="1600" dirty="0"/>
          </a:p>
          <a:p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for (</a:t>
            </a:r>
            <a:r>
              <a:rPr lang="en-US" sz="1600" dirty="0" err="1"/>
              <a:t>i</a:t>
            </a:r>
            <a:r>
              <a:rPr lang="en-US" sz="1600" dirty="0"/>
              <a:t> = l-1; </a:t>
            </a:r>
            <a:r>
              <a:rPr lang="en-US" sz="1600" dirty="0" err="1"/>
              <a:t>i</a:t>
            </a:r>
            <a:r>
              <a:rPr lang="en-US" sz="1600" dirty="0"/>
              <a:t> &gt;= 0; </a:t>
            </a:r>
            <a:r>
              <a:rPr lang="en-US" sz="1600" dirty="0" err="1"/>
              <a:t>i</a:t>
            </a:r>
            <a:r>
              <a:rPr lang="en-US" sz="1600" dirty="0"/>
              <a:t>--)//null</a:t>
            </a:r>
            <a:r>
              <a:rPr lang="ko-KR" altLang="en-US" sz="1600" dirty="0"/>
              <a:t>문자를 제외</a:t>
            </a:r>
            <a:r>
              <a:rPr lang="en-US" altLang="ko-KR" sz="1600" dirty="0"/>
              <a:t>(</a:t>
            </a:r>
            <a:r>
              <a:rPr lang="ko-KR" altLang="en-US" sz="1600" dirty="0" err="1"/>
              <a:t>ㅣ</a:t>
            </a:r>
            <a:r>
              <a:rPr lang="en-US" altLang="ko-KR" sz="1600" dirty="0"/>
              <a:t>-1)</a:t>
            </a:r>
            <a:endParaRPr lang="ko-KR" altLang="en-US" sz="1600" dirty="0"/>
          </a:p>
          <a:p>
            <a:r>
              <a:rPr lang="en-US" sz="1600" dirty="0" err="1"/>
              <a:t>cout</a:t>
            </a:r>
            <a:r>
              <a:rPr lang="en-US" sz="1600" dirty="0"/>
              <a:t> &lt;&lt; tab[</a:t>
            </a:r>
            <a:r>
              <a:rPr lang="en-US" sz="1600" dirty="0" err="1"/>
              <a:t>i</a:t>
            </a:r>
            <a:r>
              <a:rPr lang="en-US" sz="1600" dirty="0" smtClean="0"/>
              <a:t>]&lt;&lt;“ “;</a:t>
            </a:r>
            <a:endParaRPr lang="en-US" sz="1600" dirty="0"/>
          </a:p>
          <a:p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89140"/>
            <a:ext cx="3488846" cy="95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문자 치환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[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바꾸기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]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하기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7187" y="1160748"/>
            <a:ext cx="419445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#include&lt;</a:t>
            </a:r>
            <a:r>
              <a:rPr lang="en-US" sz="1400" dirty="0" err="1"/>
              <a:t>iomanip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#include&lt;</a:t>
            </a:r>
            <a:r>
              <a:rPr lang="en-US" sz="1400" dirty="0" err="1"/>
              <a:t>conio.h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#include&lt;string&gt;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char tab[100], a;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, L, n;</a:t>
            </a:r>
          </a:p>
          <a:p>
            <a:endParaRPr lang="en-US" sz="1400" dirty="0"/>
          </a:p>
          <a:p>
            <a:r>
              <a:rPr lang="en-US" sz="1400" dirty="0"/>
              <a:t>void main()</a:t>
            </a:r>
          </a:p>
          <a:p>
            <a:r>
              <a:rPr lang="en-US" sz="1400" dirty="0"/>
              <a:t>{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문자열을 입력 하세요 </a:t>
            </a:r>
            <a:r>
              <a:rPr lang="en-US" altLang="ko-KR" sz="1400" dirty="0"/>
              <a:t>: ";</a:t>
            </a:r>
          </a:p>
          <a:p>
            <a:r>
              <a:rPr lang="en-US" sz="1400" dirty="0" err="1"/>
              <a:t>cin.getline</a:t>
            </a:r>
            <a:r>
              <a:rPr lang="en-US" sz="1400" dirty="0"/>
              <a:t>(tab, 100);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치환 위치와 문자를 입력 하세요 </a:t>
            </a:r>
            <a:r>
              <a:rPr lang="en-US" altLang="ko-KR" sz="1400" dirty="0"/>
              <a:t>: ";</a:t>
            </a:r>
          </a:p>
          <a:p>
            <a:r>
              <a:rPr lang="en-US" sz="1400" dirty="0" err="1"/>
              <a:t>cin</a:t>
            </a:r>
            <a:r>
              <a:rPr lang="en-US" sz="1400" dirty="0"/>
              <a:t> &gt;&gt; n &gt;&gt; a;</a:t>
            </a:r>
          </a:p>
          <a:p>
            <a:r>
              <a:rPr lang="en-US" sz="1400" dirty="0"/>
              <a:t>L = </a:t>
            </a:r>
            <a:r>
              <a:rPr lang="en-US" sz="1400" dirty="0" err="1"/>
              <a:t>strlen</a:t>
            </a:r>
            <a:r>
              <a:rPr lang="en-US" sz="1400" dirty="0"/>
              <a:t>(tab);</a:t>
            </a:r>
          </a:p>
          <a:p>
            <a:r>
              <a:rPr lang="en-US" sz="1400" dirty="0" smtClean="0"/>
              <a:t>tab[n-1</a:t>
            </a:r>
            <a:r>
              <a:rPr lang="en-US" sz="1400" dirty="0"/>
              <a:t>] = a;//0</a:t>
            </a:r>
            <a:r>
              <a:rPr lang="ko-KR" altLang="en-US" sz="1400" dirty="0"/>
              <a:t>부터 </a:t>
            </a:r>
            <a:r>
              <a:rPr lang="ko-KR" altLang="en-US" sz="1400" dirty="0" smtClean="0"/>
              <a:t>시작 해야 하므로 </a:t>
            </a:r>
            <a:r>
              <a:rPr lang="en-US" sz="1400" dirty="0"/>
              <a:t>n-1</a:t>
            </a:r>
          </a:p>
          <a:p>
            <a:r>
              <a:rPr lang="nn-NO" sz="1400" dirty="0"/>
              <a:t>for (i = 0; i &lt; </a:t>
            </a:r>
            <a:r>
              <a:rPr lang="nn-NO" sz="1400" dirty="0" smtClean="0"/>
              <a:t>L; </a:t>
            </a:r>
            <a:r>
              <a:rPr lang="nn-NO" sz="1400" dirty="0"/>
              <a:t>i++)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tab[</a:t>
            </a:r>
            <a:r>
              <a:rPr lang="en-US" sz="1400" dirty="0" err="1"/>
              <a:t>i</a:t>
            </a:r>
            <a:r>
              <a:rPr lang="en-US" sz="1400" dirty="0" smtClean="0"/>
              <a:t>]&lt;“ “;</a:t>
            </a:r>
            <a:endParaRPr lang="en-US" sz="1400" dirty="0"/>
          </a:p>
          <a:p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516" y="1600258"/>
            <a:ext cx="41764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문제</a:t>
            </a: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문자열을 입력 받고 바꿀 위치와 문자를 입력 받아서 그 위치에 문자를 입력 받은 문자로 바꿔서 출력 하시오</a:t>
            </a: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 smtClean="0"/>
              <a:t>Cin.getline</a:t>
            </a:r>
            <a:r>
              <a:rPr lang="en-US" sz="1600" dirty="0" smtClean="0"/>
              <a:t>()</a:t>
            </a:r>
            <a:r>
              <a:rPr lang="ko-KR" altLang="en-US" sz="1600" dirty="0" smtClean="0"/>
              <a:t>으로 문자열을 입력 받는다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String</a:t>
            </a:r>
            <a:r>
              <a:rPr lang="ko-KR" altLang="en-US" sz="1600" dirty="0" smtClean="0"/>
              <a:t>헤더 파일을 선언 한 후에 </a:t>
            </a:r>
            <a:r>
              <a:rPr lang="en-US" altLang="ko-KR" sz="1600" dirty="0" err="1" smtClean="0"/>
              <a:t>strlen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으로 문자열의 길이를 구한 후에 </a:t>
            </a:r>
            <a:r>
              <a:rPr lang="en-US" altLang="ko-KR" sz="1600" dirty="0" smtClean="0"/>
              <a:t>n-1</a:t>
            </a:r>
            <a:r>
              <a:rPr lang="ko-KR" altLang="en-US" sz="1600" dirty="0" smtClean="0"/>
              <a:t>번째 위치에 입력 받은 문자를 치환한다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841268"/>
            <a:ext cx="3522141" cy="88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2553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문자 삽입하기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7377" y="1196752"/>
            <a:ext cx="358944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문제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문자열을 입력 받고 삽입 할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위치와 문자를 입력 받아서 그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위치에 입력 받은 문자를 삽입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하고 문장을 출력 하시오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 smtClean="0"/>
              <a:t>Cin.getline</a:t>
            </a:r>
            <a:r>
              <a:rPr lang="en-US" sz="1600" dirty="0" smtClean="0"/>
              <a:t>()</a:t>
            </a:r>
            <a:r>
              <a:rPr lang="ko-KR" altLang="en-US" sz="1600" dirty="0" smtClean="0"/>
              <a:t>으로 문자열을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입력 받는다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String </a:t>
            </a:r>
            <a:r>
              <a:rPr lang="ko-KR" altLang="en-US" sz="1600" dirty="0" smtClean="0"/>
              <a:t>헤더 파일을 선언 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후에 </a:t>
            </a:r>
            <a:r>
              <a:rPr lang="en-US" altLang="ko-KR" sz="1600" dirty="0" err="1" smtClean="0"/>
              <a:t>strlen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으로 문자열의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길이를 구한 후 </a:t>
            </a:r>
            <a:r>
              <a:rPr lang="en-US" altLang="ko-KR" sz="1600" dirty="0" smtClean="0"/>
              <a:t>n-1</a:t>
            </a:r>
            <a:r>
              <a:rPr lang="ko-KR" altLang="en-US" sz="1600" dirty="0" smtClean="0"/>
              <a:t>번째 부터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글자를 오른쪽으로 이동 하고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n-1</a:t>
            </a:r>
            <a:r>
              <a:rPr lang="ko-KR" altLang="en-US" sz="1600" dirty="0" smtClean="0"/>
              <a:t>위치에 입력 받은 문자를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삽입 한다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1071801"/>
            <a:ext cx="4278735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#include&lt;</a:t>
            </a:r>
            <a:r>
              <a:rPr lang="en-US" sz="1600" dirty="0" err="1"/>
              <a:t>iomanip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#include&lt;</a:t>
            </a:r>
            <a:r>
              <a:rPr lang="en-US" sz="1600" dirty="0" err="1"/>
              <a:t>conio.h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#include&lt;string&gt;</a:t>
            </a:r>
          </a:p>
          <a:p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char tab[100], a;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, l, n;</a:t>
            </a:r>
          </a:p>
          <a:p>
            <a:endParaRPr lang="en-US" sz="1600" dirty="0"/>
          </a:p>
          <a:p>
            <a:r>
              <a:rPr lang="en-US" sz="1600" dirty="0"/>
              <a:t>void main()</a:t>
            </a:r>
          </a:p>
          <a:p>
            <a:r>
              <a:rPr lang="en-US" sz="1600" dirty="0"/>
              <a:t>{</a:t>
            </a:r>
          </a:p>
          <a:p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문자열을 입력 하세요 </a:t>
            </a:r>
            <a:r>
              <a:rPr lang="en-US" altLang="ko-KR" sz="1600" dirty="0"/>
              <a:t>: ";</a:t>
            </a:r>
          </a:p>
          <a:p>
            <a:r>
              <a:rPr lang="en-US" sz="1600" dirty="0" err="1"/>
              <a:t>cin.getline</a:t>
            </a:r>
            <a:r>
              <a:rPr lang="en-US" sz="1600" dirty="0"/>
              <a:t>(tab, 100);</a:t>
            </a:r>
          </a:p>
          <a:p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삽입 위치와 문자를 입력 하세요 </a:t>
            </a:r>
            <a:r>
              <a:rPr lang="en-US" altLang="ko-KR" sz="1600" dirty="0"/>
              <a:t>: ";</a:t>
            </a:r>
          </a:p>
          <a:p>
            <a:r>
              <a:rPr lang="en-US" sz="1600" dirty="0" err="1"/>
              <a:t>cin</a:t>
            </a:r>
            <a:r>
              <a:rPr lang="en-US" sz="1600" dirty="0"/>
              <a:t> &gt;&gt; n &gt;&gt; a;</a:t>
            </a:r>
          </a:p>
          <a:p>
            <a:r>
              <a:rPr lang="en-US" sz="1600" dirty="0"/>
              <a:t>l = </a:t>
            </a:r>
            <a:r>
              <a:rPr lang="en-US" sz="1600" dirty="0" err="1"/>
              <a:t>strlen</a:t>
            </a:r>
            <a:r>
              <a:rPr lang="en-US" sz="1600" dirty="0"/>
              <a:t>(tab);</a:t>
            </a:r>
          </a:p>
          <a:p>
            <a:r>
              <a:rPr lang="nn-NO" sz="1600" dirty="0"/>
              <a:t>for (i = </a:t>
            </a:r>
            <a:r>
              <a:rPr lang="nn-NO" sz="1600" dirty="0" smtClean="0"/>
              <a:t>l; </a:t>
            </a:r>
            <a:r>
              <a:rPr lang="nn-NO" sz="1600" dirty="0"/>
              <a:t>i &gt;= n - 1; i--)</a:t>
            </a:r>
          </a:p>
          <a:p>
            <a:r>
              <a:rPr lang="en-US" sz="1600" dirty="0"/>
              <a:t>tab[</a:t>
            </a:r>
            <a:r>
              <a:rPr lang="en-US" sz="1600" dirty="0" err="1"/>
              <a:t>i</a:t>
            </a:r>
            <a:r>
              <a:rPr lang="en-US" sz="1600" dirty="0"/>
              <a:t> + 1] = tab[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r>
              <a:rPr lang="en-US" sz="1600" dirty="0"/>
              <a:t>tab[n - 1] = a;</a:t>
            </a:r>
          </a:p>
          <a:p>
            <a:r>
              <a:rPr lang="nn-NO" sz="1600" dirty="0"/>
              <a:t>for (i = 0; i &lt; l + 1;i++)</a:t>
            </a:r>
          </a:p>
          <a:p>
            <a:r>
              <a:rPr lang="en-US" sz="1600" dirty="0" err="1"/>
              <a:t>cout</a:t>
            </a:r>
            <a:r>
              <a:rPr lang="en-US" sz="1600" dirty="0"/>
              <a:t> &lt;&lt; tab[</a:t>
            </a:r>
            <a:r>
              <a:rPr lang="en-US" sz="1600" dirty="0" err="1"/>
              <a:t>i</a:t>
            </a:r>
            <a:r>
              <a:rPr lang="en-US" sz="1600" dirty="0" smtClean="0"/>
              <a:t>]&lt;“ “;</a:t>
            </a:r>
            <a:endParaRPr lang="en-US" sz="1600" dirty="0"/>
          </a:p>
          <a:p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8783453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512" y="1484784"/>
            <a:ext cx="4294820" cy="37444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문제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문자열을 입력 받고 삭제 할 위치를 입력 받아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그 위치에 문자를 삭제하고 문장을 출력 하시오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err="1" smtClean="0"/>
              <a:t>Cin.getline</a:t>
            </a:r>
            <a:r>
              <a:rPr lang="en-US" sz="1600" dirty="0" smtClean="0"/>
              <a:t>()</a:t>
            </a:r>
            <a:r>
              <a:rPr lang="ko-KR" altLang="en-US" sz="1600" dirty="0" smtClean="0"/>
              <a:t>으로 문자열을 입력 받는다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smtClean="0"/>
              <a:t>String </a:t>
            </a:r>
            <a:r>
              <a:rPr lang="ko-KR" altLang="en-US" sz="1600" dirty="0" smtClean="0"/>
              <a:t>헤더 </a:t>
            </a:r>
            <a:r>
              <a:rPr lang="ko-KR" altLang="en-US" sz="1600" dirty="0" err="1" smtClean="0"/>
              <a:t>파이을</a:t>
            </a:r>
            <a:r>
              <a:rPr lang="ko-KR" altLang="en-US" sz="1600" dirty="0" smtClean="0"/>
              <a:t> 선언 한 후에 </a:t>
            </a:r>
            <a:r>
              <a:rPr lang="en-US" altLang="ko-KR" sz="1600" dirty="0" err="1" smtClean="0"/>
              <a:t>strlen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으로 문자열의 길이를 구한 후에 끝에서 부터 </a:t>
            </a:r>
            <a:r>
              <a:rPr lang="en-US" altLang="ko-KR" sz="1600" dirty="0" smtClean="0"/>
              <a:t>n-1</a:t>
            </a:r>
            <a:r>
              <a:rPr lang="ko-KR" altLang="en-US" sz="1600" dirty="0" smtClean="0"/>
              <a:t>번째까지 글자를 왼쪽으로 이동 하고 문자를 출력 하시오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문자 삭제하기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4840796" y="1412776"/>
            <a:ext cx="4294820" cy="2160711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iostream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#include&lt;</a:t>
            </a:r>
            <a:r>
              <a:rPr lang="en-US" sz="1200" dirty="0" err="1"/>
              <a:t>iomanip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#include&lt;</a:t>
            </a:r>
            <a:r>
              <a:rPr lang="en-US" sz="1200" dirty="0" err="1"/>
              <a:t>conio.h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#include&lt;string&gt;</a:t>
            </a:r>
          </a:p>
          <a:p>
            <a:pPr marL="0" indent="0">
              <a:buNone/>
            </a:pPr>
            <a:r>
              <a:rPr lang="en-US" sz="1200" dirty="0"/>
              <a:t>using namespace </a:t>
            </a:r>
            <a:r>
              <a:rPr lang="en-US" sz="1200" dirty="0" err="1"/>
              <a:t>std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char tab[100], a;</a:t>
            </a:r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, l, n;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void main()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문자열을 입력 하세요 </a:t>
            </a:r>
            <a:r>
              <a:rPr lang="en-US" altLang="ko-KR" sz="1200" dirty="0"/>
              <a:t>: ";</a:t>
            </a:r>
          </a:p>
          <a:p>
            <a:pPr marL="0" indent="0">
              <a:buNone/>
            </a:pPr>
            <a:r>
              <a:rPr lang="en-US" sz="1200" dirty="0" err="1"/>
              <a:t>cin.getline</a:t>
            </a:r>
            <a:r>
              <a:rPr lang="en-US" sz="1200" dirty="0"/>
              <a:t>(tab, 100);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삭제 위치를 입력 하세요 </a:t>
            </a:r>
            <a:r>
              <a:rPr lang="en-US" altLang="ko-KR" sz="1200" dirty="0"/>
              <a:t>: ";</a:t>
            </a:r>
          </a:p>
          <a:p>
            <a:pPr marL="0" indent="0">
              <a:buNone/>
            </a:pPr>
            <a:r>
              <a:rPr lang="en-US" sz="1200" dirty="0" err="1"/>
              <a:t>cin</a:t>
            </a:r>
            <a:r>
              <a:rPr lang="en-US" sz="1200" dirty="0"/>
              <a:t> &gt;&gt; n ;</a:t>
            </a:r>
          </a:p>
          <a:p>
            <a:pPr marL="0" indent="0">
              <a:buNone/>
            </a:pPr>
            <a:r>
              <a:rPr lang="en-US" sz="1200" dirty="0"/>
              <a:t>l = </a:t>
            </a:r>
            <a:r>
              <a:rPr lang="en-US" sz="1200" dirty="0" err="1"/>
              <a:t>strlen</a:t>
            </a:r>
            <a:r>
              <a:rPr lang="en-US" sz="1200" dirty="0"/>
              <a:t>(tab);</a:t>
            </a:r>
          </a:p>
          <a:p>
            <a:pPr marL="0" indent="0">
              <a:buNone/>
            </a:pPr>
            <a:r>
              <a:rPr lang="nn-NO" sz="1200" dirty="0"/>
              <a:t>for (i = n-1; i &lt;l; i++)</a:t>
            </a:r>
          </a:p>
          <a:p>
            <a:pPr marL="0" indent="0">
              <a:buNone/>
            </a:pPr>
            <a:r>
              <a:rPr lang="en-US" sz="1200" dirty="0"/>
              <a:t>tab[</a:t>
            </a:r>
            <a:r>
              <a:rPr lang="en-US" sz="1200" dirty="0" err="1"/>
              <a:t>i</a:t>
            </a:r>
            <a:r>
              <a:rPr lang="en-US" sz="1200" dirty="0"/>
              <a:t>]=tab[</a:t>
            </a:r>
            <a:r>
              <a:rPr lang="en-US" sz="1200" dirty="0" err="1"/>
              <a:t>i</a:t>
            </a:r>
            <a:r>
              <a:rPr lang="en-US" sz="1200" dirty="0"/>
              <a:t> + 1];</a:t>
            </a:r>
          </a:p>
          <a:p>
            <a:pPr marL="0" indent="0">
              <a:buNone/>
            </a:pPr>
            <a:r>
              <a:rPr lang="nn-NO" sz="1200" dirty="0"/>
              <a:t>for (i = 0; i &lt; l </a:t>
            </a:r>
            <a:r>
              <a:rPr lang="nn-NO" sz="1200" dirty="0" smtClean="0"/>
              <a:t>; </a:t>
            </a:r>
            <a:r>
              <a:rPr lang="nn-NO" sz="1200" dirty="0"/>
              <a:t>i++)</a:t>
            </a:r>
          </a:p>
          <a:p>
            <a:pPr marL="0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tab[</a:t>
            </a:r>
            <a:r>
              <a:rPr lang="en-US" sz="1200" dirty="0" err="1"/>
              <a:t>i</a:t>
            </a:r>
            <a:r>
              <a:rPr lang="en-US" sz="1200" dirty="0"/>
              <a:t>];</a:t>
            </a:r>
          </a:p>
          <a:p>
            <a:pPr marL="0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5373216"/>
            <a:ext cx="3706353" cy="96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075326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2955</TotalTime>
  <Words>591</Words>
  <Application>Microsoft Office PowerPoint</Application>
  <PresentationFormat>화면 슬라이드 쇼(4:3)</PresentationFormat>
  <Paragraphs>116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HY동녘B</vt:lpstr>
      <vt:lpstr>Arial</vt:lpstr>
      <vt:lpstr>Wingdings</vt:lpstr>
      <vt:lpstr>Default Design</vt:lpstr>
      <vt:lpstr>Chapter 12  C++ 문자열  </vt:lpstr>
      <vt:lpstr>목  차</vt:lpstr>
      <vt:lpstr>문자열 거꾸로 출력하기</vt:lpstr>
      <vt:lpstr>문자 치환[바꾸기]하기</vt:lpstr>
      <vt:lpstr>문자 삽입하기</vt:lpstr>
      <vt:lpstr>문자 삭제하기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Windows 사용자</cp:lastModifiedBy>
  <cp:revision>198</cp:revision>
  <dcterms:created xsi:type="dcterms:W3CDTF">2005-03-15T10:04:38Z</dcterms:created>
  <dcterms:modified xsi:type="dcterms:W3CDTF">2020-05-25T00:10:13Z</dcterms:modified>
</cp:coreProperties>
</file>