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75" r:id="rId4"/>
    <p:sldId id="319" r:id="rId5"/>
    <p:sldId id="276" r:id="rId6"/>
    <p:sldId id="31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20" d="100"/>
          <a:sy n="120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14 </a:t>
            </a:r>
            <a:br>
              <a:rPr lang="en-US" altLang="en-US" smtClean="0"/>
            </a:br>
            <a:r>
              <a:rPr lang="ko-KR" altLang="en-US" smtClean="0"/>
              <a:t>달팽이 수열</a:t>
            </a:r>
            <a:r>
              <a:rPr lang="en-US" altLang="ko-KR" smtClean="0"/>
              <a:t>(</a:t>
            </a:r>
            <a:r>
              <a:rPr lang="ko-KR" altLang="en-US" smtClean="0"/>
              <a:t>재귀함수</a:t>
            </a:r>
            <a:r>
              <a:rPr lang="en-US" altLang="ko-KR" smtClean="0"/>
              <a:t>)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63289" y="27089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달팽이 수열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달팽이 수열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413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mtClean="0"/>
              <a:t>그림과 같이 숫자가 달팽이 형태로 출력 되도록 프로그램 작성 하시오</a:t>
            </a:r>
            <a:r>
              <a:rPr lang="en-US" altLang="ko-KR" sz="16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mtClean="0"/>
              <a:t>입력은 </a:t>
            </a:r>
            <a:r>
              <a:rPr lang="en-US" altLang="ko-KR" sz="1600" smtClean="0"/>
              <a:t>2~10</a:t>
            </a:r>
            <a:r>
              <a:rPr lang="ko-KR" altLang="en-US" sz="1600" smtClean="0"/>
              <a:t>의 숫자로 제한한다</a:t>
            </a:r>
            <a:r>
              <a:rPr lang="en-US" altLang="ko-KR" sz="16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mtClean="0"/>
              <a:t>재귀함수를 이용하여 작성한다</a:t>
            </a:r>
            <a:r>
              <a:rPr lang="en-US" altLang="ko-KR" sz="1600" smtClean="0"/>
              <a:t>.</a:t>
            </a:r>
            <a:endParaRPr 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55193"/>
              </p:ext>
            </p:extLst>
          </p:nvPr>
        </p:nvGraphicFramePr>
        <p:xfrm>
          <a:off x="5040052" y="3320988"/>
          <a:ext cx="3035065" cy="20882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7013"/>
                <a:gridCol w="607013"/>
                <a:gridCol w="607013"/>
                <a:gridCol w="607013"/>
                <a:gridCol w="607013"/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96378"/>
              </p:ext>
            </p:extLst>
          </p:nvPr>
        </p:nvGraphicFramePr>
        <p:xfrm>
          <a:off x="1956049" y="3573016"/>
          <a:ext cx="2075892" cy="14401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91964"/>
                <a:gridCol w="691964"/>
                <a:gridCol w="691964"/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3574740" cy="4357687"/>
          </a:xfrm>
        </p:spPr>
        <p:txBody>
          <a:bodyPr/>
          <a:lstStyle/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iomanip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달팽이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pt-BR" altLang="ko-KR" sz="1100" dirty="0"/>
              <a:t>int A[5][5], N = 0, S=1, I=0, J=-1, K=5;</a:t>
            </a:r>
          </a:p>
          <a:p>
            <a:pPr marL="0" indent="0">
              <a:buNone/>
            </a:pPr>
            <a:r>
              <a:rPr lang="en-US" altLang="ko-KR" sz="1100" dirty="0"/>
              <a:t>while (1) {</a:t>
            </a:r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err="1"/>
              <a:t>행중심</a:t>
            </a:r>
            <a:r>
              <a:rPr lang="ko-KR" altLang="en-US" sz="1100" dirty="0"/>
              <a:t> </a:t>
            </a:r>
            <a:r>
              <a:rPr lang="en-US" altLang="ko-KR" sz="1100" dirty="0"/>
              <a:t>0</a:t>
            </a:r>
            <a:r>
              <a:rPr lang="ko-KR" altLang="en-US" sz="1100" dirty="0"/>
              <a:t>행</a:t>
            </a:r>
          </a:p>
          <a:p>
            <a:pPr marL="0" indent="0">
              <a:buNone/>
            </a:pPr>
            <a:r>
              <a:rPr lang="en-US" altLang="ko-KR" sz="1100" dirty="0"/>
              <a:t>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P = 0; P &lt; K; P++) {</a:t>
            </a:r>
          </a:p>
          <a:p>
            <a:pPr marL="0" indent="0">
              <a:buNone/>
            </a:pPr>
            <a:r>
              <a:rPr lang="en-US" altLang="ko-KR" sz="1100" dirty="0"/>
              <a:t>N += 1;</a:t>
            </a:r>
          </a:p>
          <a:p>
            <a:pPr marL="0" indent="0">
              <a:buNone/>
            </a:pPr>
            <a:r>
              <a:rPr lang="en-US" altLang="ko-KR" sz="1100" dirty="0"/>
              <a:t>J = J + S;//s</a:t>
            </a:r>
            <a:r>
              <a:rPr lang="ko-KR" altLang="en-US" sz="1100" dirty="0"/>
              <a:t>가 스위치 역할</a:t>
            </a:r>
          </a:p>
          <a:p>
            <a:pPr marL="0" indent="0">
              <a:buNone/>
            </a:pPr>
            <a:r>
              <a:rPr lang="en-US" altLang="ko-KR" sz="1100" dirty="0"/>
              <a:t>A[I][J] = N;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K = K - 1;//K</a:t>
            </a:r>
            <a:r>
              <a:rPr lang="ko-KR" altLang="en-US" sz="1100" dirty="0"/>
              <a:t>가 </a:t>
            </a:r>
            <a:r>
              <a:rPr lang="en-US" altLang="ko-KR" sz="1100" dirty="0"/>
              <a:t>5</a:t>
            </a:r>
            <a:r>
              <a:rPr lang="ko-KR" altLang="en-US" sz="1100" dirty="0"/>
              <a:t>에서 </a:t>
            </a:r>
            <a:r>
              <a:rPr lang="en-US" altLang="ko-KR" sz="1100" dirty="0"/>
              <a:t>4</a:t>
            </a:r>
            <a:r>
              <a:rPr lang="ko-KR" altLang="en-US" sz="1100" dirty="0"/>
              <a:t>로 감소</a:t>
            </a:r>
            <a:r>
              <a:rPr lang="en-US" altLang="ko-KR" sz="1100" dirty="0"/>
              <a:t>....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if (K &gt; 0) </a:t>
            </a:r>
            <a:r>
              <a:rPr lang="en-US" altLang="ko-KR" sz="1100" dirty="0" smtClean="0"/>
              <a:t>{</a:t>
            </a:r>
            <a:endParaRPr lang="en-US" altLang="ko-KR" sz="11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달팽이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수열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4211960" y="1484784"/>
            <a:ext cx="357474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err="1"/>
              <a:t>열중심</a:t>
            </a:r>
            <a:r>
              <a:rPr lang="ko-KR" altLang="en-US" sz="1100" dirty="0"/>
              <a:t> </a:t>
            </a:r>
            <a:r>
              <a:rPr lang="en-US" altLang="ko-KR" sz="1100" dirty="0"/>
              <a:t>4</a:t>
            </a:r>
            <a:r>
              <a:rPr lang="ko-KR" altLang="en-US" sz="1100" dirty="0"/>
              <a:t>열</a:t>
            </a:r>
          </a:p>
          <a:p>
            <a:pPr marL="0" indent="0">
              <a:buNone/>
            </a:pPr>
            <a:r>
              <a:rPr lang="en-US" altLang="ko-KR" sz="1100" dirty="0"/>
              <a:t>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P = 0; P &lt; K; P++) {</a:t>
            </a:r>
          </a:p>
          <a:p>
            <a:pPr marL="0" indent="0">
              <a:buNone/>
            </a:pPr>
            <a:r>
              <a:rPr lang="en-US" altLang="ko-KR" sz="1100" dirty="0"/>
              <a:t>N += 1;</a:t>
            </a:r>
          </a:p>
          <a:p>
            <a:pPr marL="0" indent="0">
              <a:buNone/>
            </a:pPr>
            <a:r>
              <a:rPr lang="en-US" altLang="ko-KR" sz="1100" dirty="0"/>
              <a:t>I = I + S;</a:t>
            </a:r>
          </a:p>
          <a:p>
            <a:pPr marL="0" indent="0">
              <a:buNone/>
            </a:pPr>
            <a:r>
              <a:rPr lang="en-US" altLang="ko-KR" sz="1100" dirty="0"/>
              <a:t>A[I][J] = N;//J</a:t>
            </a:r>
            <a:r>
              <a:rPr lang="ko-KR" altLang="en-US" sz="1100" dirty="0"/>
              <a:t>는 </a:t>
            </a:r>
            <a:r>
              <a:rPr lang="en-US" altLang="ko-KR" sz="1100" dirty="0"/>
              <a:t>4</a:t>
            </a:r>
            <a:r>
              <a:rPr lang="ko-KR" altLang="en-US" sz="1100" dirty="0"/>
              <a:t>열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S *= -1;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else</a:t>
            </a:r>
          </a:p>
          <a:p>
            <a:pPr marL="0" indent="0">
              <a:buNone/>
            </a:pPr>
            <a:r>
              <a:rPr lang="en-US" altLang="ko-KR" sz="1100" dirty="0"/>
              <a:t>break;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nn-NO" altLang="ko-KR" sz="1100" dirty="0"/>
              <a:t>for (int i = 0; i &lt; 5; i++) {</a:t>
            </a:r>
          </a:p>
          <a:p>
            <a:pPr marL="0" indent="0">
              <a:buNone/>
            </a:pPr>
            <a:r>
              <a:rPr lang="en-US" altLang="ko-KR" sz="1100" dirty="0"/>
              <a:t>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j = 0; j &lt; 5;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 {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(3) &lt;&lt; A[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][j] &lt;&lt; " ";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025161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달팽이 수열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187" y="1160748"/>
            <a:ext cx="41944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void clear()</a:t>
            </a:r>
          </a:p>
          <a:p>
            <a:r>
              <a:rPr lang="en-US" altLang="ko-KR" sz="1400"/>
              <a:t>{</a:t>
            </a:r>
          </a:p>
          <a:p>
            <a:r>
              <a:rPr lang="nn-NO" altLang="ko-KR" sz="1400"/>
              <a:t>for (i = 0; i &lt; 10; i++)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for (int j = 0; j &lt; 10; j++)</a:t>
            </a:r>
          </a:p>
          <a:p>
            <a:r>
              <a:rPr lang="en-US" altLang="ko-KR" sz="1400"/>
              <a:t>arr[i][j] = 0;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x = -1;</a:t>
            </a:r>
          </a:p>
          <a:p>
            <a:r>
              <a:rPr lang="en-US" altLang="ko-KR" sz="1400"/>
              <a:t>y = 0;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void print(int n)//</a:t>
            </a:r>
            <a:r>
              <a:rPr lang="ko-KR" altLang="en-US" sz="1400"/>
              <a:t>지역변수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cout &lt;&lt; endl;</a:t>
            </a:r>
          </a:p>
          <a:p>
            <a:r>
              <a:rPr lang="pt-BR" altLang="ko-KR" sz="1400"/>
              <a:t>for (int a = 0; a &lt; n; a++)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for (int b = 0; b &lt; n; b++)</a:t>
            </a:r>
          </a:p>
          <a:p>
            <a:endParaRPr lang="ko-KR" altLang="en-US" sz="1400"/>
          </a:p>
          <a:p>
            <a:r>
              <a:rPr lang="en-US" altLang="ko-KR" sz="1400"/>
              <a:t>cout &lt;&lt; setw(4 </a:t>
            </a:r>
            <a:r>
              <a:rPr lang="en-US" altLang="ko-KR" sz="1400" smtClean="0"/>
              <a:t>)&lt;&lt;arr[a</a:t>
            </a:r>
            <a:r>
              <a:rPr lang="en-US" altLang="ko-KR" sz="1400"/>
              <a:t>][b] </a:t>
            </a:r>
            <a:r>
              <a:rPr lang="en-US" altLang="ko-KR" sz="1400" smtClean="0"/>
              <a:t>;</a:t>
            </a:r>
            <a:endParaRPr lang="en-US" altLang="ko-KR" sz="1400"/>
          </a:p>
          <a:p>
            <a:r>
              <a:rPr lang="en-US" altLang="ko-KR" sz="1400"/>
              <a:t>cout &lt;&lt; endl;</a:t>
            </a:r>
          </a:p>
          <a:p>
            <a:r>
              <a:rPr lang="en-US" altLang="ko-KR" sz="1400"/>
              <a:t>su = 0;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clear();</a:t>
            </a:r>
          </a:p>
          <a:p>
            <a:r>
              <a:rPr lang="en-US" altLang="ko-KR" sz="1400"/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8960" y="1268760"/>
            <a:ext cx="41944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#include &lt;iostream&gt;</a:t>
            </a:r>
          </a:p>
          <a:p>
            <a:r>
              <a:rPr lang="en-US" altLang="ko-KR" sz="1400"/>
              <a:t>#include&lt;iomanip&gt;</a:t>
            </a:r>
          </a:p>
          <a:p>
            <a:r>
              <a:rPr lang="en-US" altLang="ko-KR" sz="1400"/>
              <a:t>#include&lt;conio.h&gt;</a:t>
            </a:r>
          </a:p>
          <a:p>
            <a:r>
              <a:rPr lang="en-US" altLang="ko-KR" sz="1400"/>
              <a:t>#include&lt;string&gt;</a:t>
            </a:r>
          </a:p>
          <a:p>
            <a:r>
              <a:rPr lang="en-US" altLang="ko-KR" sz="1400"/>
              <a:t>using namespace std;</a:t>
            </a:r>
          </a:p>
          <a:p>
            <a:endParaRPr lang="ko-KR" altLang="en-US" sz="1400"/>
          </a:p>
          <a:p>
            <a:r>
              <a:rPr lang="es-ES" altLang="ko-KR" sz="1400"/>
              <a:t>int arr[10][10],x=-1, y = 0, su = 0, i;</a:t>
            </a:r>
          </a:p>
          <a:p>
            <a:r>
              <a:rPr lang="en-US" altLang="ko-KR" sz="1400"/>
              <a:t>char ox;</a:t>
            </a:r>
          </a:p>
          <a:p>
            <a:endParaRPr lang="ko-KR" altLang="en-US" sz="1400"/>
          </a:p>
          <a:p>
            <a:r>
              <a:rPr lang="en-US" altLang="ko-KR" sz="1400"/>
              <a:t>void dal(int k, int num)//</a:t>
            </a:r>
            <a:r>
              <a:rPr lang="ko-KR" altLang="en-US" sz="1400"/>
              <a:t>지역변수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if (k == 0)</a:t>
            </a:r>
          </a:p>
          <a:p>
            <a:r>
              <a:rPr lang="en-US" altLang="ko-KR" sz="1400"/>
              <a:t>return;</a:t>
            </a:r>
          </a:p>
          <a:p>
            <a:r>
              <a:rPr lang="nn-NO" altLang="ko-KR" sz="1400"/>
              <a:t>for (i = 0; i &lt; 2 * k - 1; i++)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if (i &lt; k)</a:t>
            </a:r>
          </a:p>
          <a:p>
            <a:r>
              <a:rPr lang="en-US" altLang="ko-KR" sz="1400"/>
              <a:t>x += num;</a:t>
            </a:r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y += num;</a:t>
            </a:r>
          </a:p>
          <a:p>
            <a:r>
              <a:rPr lang="en-US" altLang="ko-KR" sz="1400"/>
              <a:t>arr[y][x] = ++su;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dal(k</a:t>
            </a:r>
            <a:r>
              <a:rPr lang="ko-KR" altLang="en-US" sz="1400"/>
              <a:t> </a:t>
            </a:r>
            <a:r>
              <a:rPr lang="en-US" altLang="ko-KR" sz="1400"/>
              <a:t>- 1, num</a:t>
            </a:r>
            <a:r>
              <a:rPr lang="ko-KR" altLang="en-US" sz="1400"/>
              <a:t> * </a:t>
            </a:r>
            <a:r>
              <a:rPr lang="en-US" altLang="ko-KR" sz="1400"/>
              <a:t>(-1));//</a:t>
            </a:r>
            <a:r>
              <a:rPr lang="ko-KR" altLang="en-US" sz="1400"/>
              <a:t>자기자신 호출</a:t>
            </a:r>
            <a:r>
              <a:rPr lang="en-US" altLang="ko-KR" sz="1400"/>
              <a:t>-</a:t>
            </a:r>
            <a:r>
              <a:rPr lang="ko-KR" altLang="en-US" sz="1400"/>
              <a:t>재귀함수</a:t>
            </a:r>
          </a:p>
          <a:p>
            <a:r>
              <a:rPr lang="en-US" altLang="ko-KR" sz="140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달팽이 수열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5876" y="1160748"/>
            <a:ext cx="42787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int n;</a:t>
            </a:r>
          </a:p>
          <a:p>
            <a:r>
              <a:rPr lang="en-US" altLang="ko-KR" sz="1400"/>
              <a:t>while (1)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"1~10 </a:t>
            </a:r>
            <a:r>
              <a:rPr lang="ko-KR" altLang="en-US" sz="1400"/>
              <a:t>까지의 수를 입력하세요 </a:t>
            </a:r>
            <a:r>
              <a:rPr lang="en-US" altLang="ko-KR" sz="1400"/>
              <a:t>: "</a:t>
            </a:r>
            <a:r>
              <a:rPr lang="ko-KR" altLang="en-US" sz="1400"/>
              <a:t> </a:t>
            </a:r>
            <a:r>
              <a:rPr lang="en-US" altLang="ko-KR" sz="1400"/>
              <a:t>&lt;&lt;</a:t>
            </a:r>
            <a:r>
              <a:rPr lang="ko-KR" altLang="en-US" sz="1400"/>
              <a:t> </a:t>
            </a:r>
            <a:r>
              <a:rPr lang="en-US" altLang="ko-KR" sz="1400"/>
              <a:t>endl;</a:t>
            </a:r>
          </a:p>
          <a:p>
            <a:r>
              <a:rPr lang="en-US" altLang="ko-KR" sz="1400"/>
              <a:t>cin &gt;&gt; n;</a:t>
            </a:r>
          </a:p>
          <a:p>
            <a:r>
              <a:rPr lang="en-US" altLang="ko-KR" sz="1400"/>
              <a:t>if</a:t>
            </a:r>
            <a:r>
              <a:rPr lang="ko-KR" altLang="en-US" sz="1400"/>
              <a:t> </a:t>
            </a:r>
            <a:r>
              <a:rPr lang="en-US" altLang="ko-KR" sz="1400"/>
              <a:t>(n&gt;10) //10</a:t>
            </a:r>
            <a:r>
              <a:rPr lang="ko-KR" altLang="en-US" sz="1400"/>
              <a:t>이상인지 점검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</a:t>
            </a:r>
            <a:r>
              <a:rPr lang="ko-KR" altLang="en-US" sz="1400"/>
              <a:t>다시 입력하세요</a:t>
            </a:r>
            <a:r>
              <a:rPr lang="en-US" altLang="ko-KR" sz="1400"/>
              <a:t>"</a:t>
            </a:r>
            <a:r>
              <a:rPr lang="ko-KR" altLang="en-US" sz="1400"/>
              <a:t> </a:t>
            </a:r>
            <a:r>
              <a:rPr lang="en-US" altLang="ko-KR" sz="1400"/>
              <a:t>&lt;&lt;</a:t>
            </a:r>
            <a:r>
              <a:rPr lang="ko-KR" altLang="en-US" sz="1400"/>
              <a:t> </a:t>
            </a:r>
            <a:r>
              <a:rPr lang="en-US" altLang="ko-KR" sz="1400"/>
              <a:t>endl;</a:t>
            </a:r>
          </a:p>
          <a:p>
            <a:r>
              <a:rPr lang="en-US" altLang="ko-KR" sz="1400"/>
              <a:t>continue;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dal(n, 1);//</a:t>
            </a:r>
            <a:r>
              <a:rPr lang="ko-KR" altLang="en-US" sz="1400"/>
              <a:t>입력값 </a:t>
            </a:r>
            <a:r>
              <a:rPr lang="en-US" altLang="ko-KR" sz="1400"/>
              <a:t>n</a:t>
            </a:r>
            <a:r>
              <a:rPr lang="ko-KR" altLang="en-US" sz="1400"/>
              <a:t>과 </a:t>
            </a:r>
            <a:r>
              <a:rPr lang="en-US" altLang="ko-KR" sz="1400"/>
              <a:t>x</a:t>
            </a:r>
            <a:r>
              <a:rPr lang="ko-KR" altLang="en-US" sz="1400"/>
              <a:t>값증가</a:t>
            </a:r>
          </a:p>
          <a:p>
            <a:r>
              <a:rPr lang="en-US" altLang="ko-KR" sz="1400"/>
              <a:t>print(n);</a:t>
            </a:r>
          </a:p>
          <a:p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</a:t>
            </a:r>
            <a:r>
              <a:rPr lang="ko-KR" altLang="en-US" sz="1400"/>
              <a:t>계속 하시겠습니까</a:t>
            </a:r>
            <a:r>
              <a:rPr lang="en-US" altLang="ko-KR" sz="1400"/>
              <a:t>?(Y/N)";</a:t>
            </a:r>
          </a:p>
          <a:p>
            <a:r>
              <a:rPr lang="en-US" altLang="ko-KR" sz="1400"/>
              <a:t>cin &gt;&gt; ox;</a:t>
            </a:r>
          </a:p>
          <a:p>
            <a:r>
              <a:rPr lang="en-US" altLang="ko-KR" sz="1400"/>
              <a:t>if (ox=='y' || ox=='Y')</a:t>
            </a:r>
          </a:p>
          <a:p>
            <a:r>
              <a:rPr lang="en-US" altLang="ko-KR" sz="1400"/>
              <a:t>continue;</a:t>
            </a:r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break;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</TotalTime>
  <Words>594</Words>
  <Application>Microsoft Office PowerPoint</Application>
  <PresentationFormat>화면 슬라이드 쇼(4:3)</PresentationFormat>
  <Paragraphs>157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Design</vt:lpstr>
      <vt:lpstr>Chapter 14  달팽이 수열(재귀함수)</vt:lpstr>
      <vt:lpstr>목  차</vt:lpstr>
      <vt:lpstr>달팽이 수열</vt:lpstr>
      <vt:lpstr>달팽이 수열</vt:lpstr>
      <vt:lpstr>달팽이 수열(재귀함수)</vt:lpstr>
      <vt:lpstr>달팽이 수열(재귀함수)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194</cp:revision>
  <dcterms:created xsi:type="dcterms:W3CDTF">2005-03-15T10:04:38Z</dcterms:created>
  <dcterms:modified xsi:type="dcterms:W3CDTF">2019-08-06T03:05:40Z</dcterms:modified>
</cp:coreProperties>
</file>