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7" r:id="rId3"/>
    <p:sldId id="275" r:id="rId4"/>
    <p:sldId id="276" r:id="rId5"/>
    <p:sldId id="277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25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Return 0 : </a:t>
            </a:r>
            <a:r>
              <a:rPr lang="ko-KR" altLang="en-US" dirty="0" smtClean="0"/>
              <a:t>성공</a:t>
            </a:r>
            <a:endParaRPr lang="en-US" altLang="ko-KR" dirty="0" smtClean="0"/>
          </a:p>
          <a:p>
            <a:r>
              <a:rPr lang="en-US" altLang="ko-KR" dirty="0" smtClean="0"/>
              <a:t>Return</a:t>
            </a:r>
            <a:r>
              <a:rPr lang="en-US" altLang="ko-KR" baseline="0" dirty="0" smtClean="0"/>
              <a:t> 1 or -1 : </a:t>
            </a:r>
            <a:r>
              <a:rPr lang="ko-KR" altLang="en-US" baseline="0" dirty="0" smtClean="0"/>
              <a:t>실패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임의로 정의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오류가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나더라도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932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16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ko-KR" altLang="en-US" dirty="0" smtClean="0"/>
              <a:t>포인</a:t>
            </a:r>
            <a:r>
              <a:rPr lang="ko-KR" altLang="en-US" dirty="0"/>
              <a:t>트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55460" y="152078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포인터의 개념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55460" y="2382577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포인터 연산</a:t>
            </a: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642284" y="32306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배열과 포인터의 관계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642284" y="41097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배열을 이용한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Stack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구현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포인터의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64134"/>
            <a:ext cx="41764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ko-KR" altLang="en-US" dirty="0" smtClean="0"/>
              <a:t>언어를 배운 대부분의 사람들은 가장 어렵게 생각하는 부분이 바로 포인터 부분이다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기본적인 프로그램 개념과 다르고 복잡하게 구성 되어 있어 이해하기가 어렵기 때문이다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포인터란 한마디로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저장하는 변수라고 생각하면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포인터 변수를 선언 하려면 변수형 앞에 </a:t>
            </a:r>
            <a:r>
              <a:rPr lang="en-US" altLang="ko-KR" dirty="0" smtClean="0"/>
              <a:t>‘*’</a:t>
            </a:r>
            <a:r>
              <a:rPr lang="ko-KR" altLang="en-US" dirty="0" smtClean="0"/>
              <a:t>를 붙여 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16016" y="1164133"/>
            <a:ext cx="4176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err="1" smtClean="0"/>
              <a:t>Int</a:t>
            </a:r>
            <a:r>
              <a:rPr lang="en-US" altLang="ko-KR" sz="2000" smtClean="0"/>
              <a:t> a=10</a:t>
            </a:r>
            <a:r>
              <a:rPr lang="en-US" altLang="ko-KR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Char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=‘A’;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Char *p=&amp;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정수형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10 </a:t>
            </a:r>
            <a:r>
              <a:rPr lang="ko-KR" altLang="en-US" sz="2000" dirty="0" smtClean="0"/>
              <a:t>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저장되고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ch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저장 되며 포인터 변수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에는 </a:t>
            </a:r>
            <a:r>
              <a:rPr lang="en-US" altLang="ko-KR" sz="2000" dirty="0" err="1" smtClean="0"/>
              <a:t>ch</a:t>
            </a:r>
            <a:r>
              <a:rPr lang="ko-KR" altLang="en-US" sz="2000" dirty="0" smtClean="0"/>
              <a:t>의 주소가 저장된다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960" y="1268760"/>
            <a:ext cx="4194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Char *b;</a:t>
            </a:r>
          </a:p>
          <a:p>
            <a:r>
              <a:rPr lang="en-US" dirty="0"/>
              <a:t>b</a:t>
            </a:r>
            <a:r>
              <a:rPr lang="en-US" dirty="0" smtClean="0"/>
              <a:t>=&amp;a;</a:t>
            </a:r>
          </a:p>
          <a:p>
            <a:r>
              <a:rPr lang="ko-KR" altLang="en-US" dirty="0" smtClean="0"/>
              <a:t>와 같이 데이터 형을 통일 하지 않으면 문법상으로는 문제가 없지만 논리적으로 문제가 생길 수 있으니 주의 하여야 한다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아래와 같이 정의 해 주는 것이 </a:t>
            </a:r>
            <a:r>
              <a:rPr lang="ko-KR" altLang="en-US" dirty="0" err="1" smtClean="0"/>
              <a:t>데이터형을</a:t>
            </a:r>
            <a:r>
              <a:rPr lang="ko-KR" altLang="en-US" dirty="0" smtClean="0"/>
              <a:t> 통일 하는 것이 바람직함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*b;</a:t>
            </a:r>
          </a:p>
          <a:p>
            <a:r>
              <a:rPr lang="en-US" dirty="0"/>
              <a:t>b</a:t>
            </a:r>
            <a:r>
              <a:rPr lang="en-US" dirty="0" smtClean="0"/>
              <a:t>=&amp;a;</a:t>
            </a:r>
          </a:p>
          <a:p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개념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4194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변수를</a:t>
            </a:r>
            <a:r>
              <a:rPr lang="en-US" dirty="0" smtClean="0"/>
              <a:t> </a:t>
            </a:r>
            <a:r>
              <a:rPr lang="ko-KR" altLang="en-US" dirty="0" smtClean="0"/>
              <a:t>선언 할 때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har* p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char *p</a:t>
            </a:r>
            <a:r>
              <a:rPr lang="ko-KR" altLang="en-US" dirty="0" smtClean="0"/>
              <a:t>는 같은 변수이나 </a:t>
            </a:r>
            <a:r>
              <a:rPr lang="en-US" altLang="ko-KR" dirty="0" smtClean="0"/>
              <a:t>char*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char *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는 완전히 다르다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har*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char* a; char* b; 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r>
              <a:rPr lang="en-US" dirty="0"/>
              <a:t>c</a:t>
            </a:r>
            <a:r>
              <a:rPr lang="en-US" dirty="0" smtClean="0"/>
              <a:t>har *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char* a; char b;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448" y="1185258"/>
            <a:ext cx="41944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포인터에 사용 할 수 있는 연산은 </a:t>
            </a:r>
            <a:r>
              <a:rPr lang="ko-KR" altLang="en-US" dirty="0" err="1" smtClean="0"/>
              <a:t>두가지이다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더하기 빼기만 수행 가능 하다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</a:t>
            </a:r>
            <a:r>
              <a:rPr lang="ko-KR" altLang="en-US" dirty="0" smtClean="0"/>
              <a:t>라는 </a:t>
            </a:r>
            <a:r>
              <a:rPr lang="ko-KR" altLang="en-US" dirty="0" smtClean="0"/>
              <a:t>정수형 </a:t>
            </a:r>
            <a:r>
              <a:rPr lang="ko-KR" altLang="en-US" dirty="0" smtClean="0"/>
              <a:t>포인터 변수에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가지고 있고 정수는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바이트라고 하고 </a:t>
            </a:r>
            <a:r>
              <a:rPr lang="en-US" altLang="ko-KR" dirty="0" smtClean="0"/>
              <a:t>P++</a:t>
            </a:r>
            <a:r>
              <a:rPr lang="ko-KR" altLang="en-US" dirty="0" smtClean="0"/>
              <a:t>을 수행하고 나면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1001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1004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p - - </a:t>
            </a:r>
            <a:r>
              <a:rPr lang="ko-KR" altLang="en-US" dirty="0" smtClean="0"/>
              <a:t>를 수행하고 나면 </a:t>
            </a:r>
            <a:r>
              <a:rPr lang="en-US" altLang="ko-KR" dirty="0" smtClean="0"/>
              <a:t>999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996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포인터를 증가 하면 포인터 변수는 자기가 가지고 있는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길이에 따라 증가 하고 감소 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연산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19" y="1196752"/>
            <a:ext cx="41944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p=p+12</a:t>
            </a:r>
            <a:r>
              <a:rPr lang="ko-KR" altLang="en-US" dirty="0" smtClean="0"/>
              <a:t>라고 지정 하면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자기 자신이 가지고 있는 요소에서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번째 위치한 요소를 가리키는 것이다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66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03948" y="1124744"/>
            <a:ext cx="41944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altLang="ko-KR" sz="2400" dirty="0" smtClean="0"/>
              <a:t>include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iostream</a:t>
            </a:r>
            <a:r>
              <a:rPr lang="en-US" altLang="ko-KR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=*p,*q</a:t>
            </a:r>
            <a:r>
              <a:rPr lang="en-US" sz="2400" dirty="0"/>
              <a:t>, a=10, b=20, </a:t>
            </a:r>
            <a:r>
              <a:rPr lang="en-US" sz="2400" dirty="0" err="1"/>
              <a:t>tmp</a:t>
            </a:r>
            <a:r>
              <a:rPr lang="en-US" sz="2400" dirty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p=&amp;a;</a:t>
            </a:r>
          </a:p>
          <a:p>
            <a:r>
              <a:rPr lang="en-US" sz="2400" dirty="0"/>
              <a:t>q</a:t>
            </a:r>
            <a:r>
              <a:rPr lang="en-US" sz="2400" dirty="0" smtClean="0"/>
              <a:t>=&amp;b;</a:t>
            </a:r>
          </a:p>
          <a:p>
            <a:r>
              <a:rPr lang="en-US" sz="2400" dirty="0" err="1"/>
              <a:t>t</a:t>
            </a:r>
            <a:r>
              <a:rPr lang="en-US" sz="2400" dirty="0" err="1" smtClean="0"/>
              <a:t>mp</a:t>
            </a:r>
            <a:r>
              <a:rPr lang="en-US" sz="2400" dirty="0" smtClean="0"/>
              <a:t>=*p;//p</a:t>
            </a:r>
            <a:r>
              <a:rPr lang="ko-KR" altLang="en-US" sz="2400" dirty="0" smtClean="0"/>
              <a:t>의 </a:t>
            </a:r>
            <a:r>
              <a:rPr lang="ko-KR" altLang="en-US" sz="2400" smtClean="0"/>
              <a:t>실제값</a:t>
            </a:r>
            <a:endParaRPr lang="en-US" sz="2400" dirty="0" smtClean="0"/>
          </a:p>
          <a:p>
            <a:r>
              <a:rPr lang="en-US" sz="2400" dirty="0" smtClean="0"/>
              <a:t>*p=*q;</a:t>
            </a:r>
          </a:p>
          <a:p>
            <a:r>
              <a:rPr lang="en-US" sz="2400" dirty="0" smtClean="0"/>
              <a:t>*q=</a:t>
            </a:r>
            <a:r>
              <a:rPr lang="en-US" sz="2400" dirty="0" err="1" smtClean="0"/>
              <a:t>tmp</a:t>
            </a:r>
            <a:r>
              <a:rPr lang="en-US" sz="2400" dirty="0" smtClean="0"/>
              <a:t>;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out</a:t>
            </a:r>
            <a:r>
              <a:rPr lang="en-US" sz="2400" dirty="0" smtClean="0"/>
              <a:t>&lt;&lt;a&lt;&lt;b;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치환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177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11660" y="1136079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포인터와 배열은 매우 밀접한 관계를 가지고 있다</a:t>
            </a:r>
            <a:r>
              <a:rPr lang="en-US" altLang="ko-KR" sz="2400" dirty="0" smtClean="0"/>
              <a:t>.</a:t>
            </a:r>
          </a:p>
          <a:p>
            <a:r>
              <a:rPr lang="en-US" sz="2400" dirty="0" smtClean="0"/>
              <a:t>char </a:t>
            </a:r>
            <a:r>
              <a:rPr lang="en-US" sz="2400" dirty="0" err="1" smtClean="0"/>
              <a:t>str</a:t>
            </a:r>
            <a:r>
              <a:rPr lang="en-US" sz="2400" dirty="0" smtClean="0"/>
              <a:t>[100], *p;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=</a:t>
            </a:r>
            <a:r>
              <a:rPr lang="en-US" sz="2400" dirty="0" err="1" smtClean="0"/>
              <a:t>str</a:t>
            </a:r>
            <a:r>
              <a:rPr lang="en-US" sz="2400" dirty="0" smtClean="0"/>
              <a:t>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tr</a:t>
            </a:r>
            <a:r>
              <a:rPr lang="en-US" sz="2400" dirty="0" smtClean="0"/>
              <a:t>[4] or *(p+4);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ko-KR" altLang="en-US" sz="2400" dirty="0" smtClean="0"/>
              <a:t>라고 지정하면 이 식은 모두 배열의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번째 요소를 지정한다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배열의 이름을 첨자 없이 지정 하면 배열의 첫 번째 요소를 가리키는 주소를 의미한다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err="1" smtClean="0"/>
              <a:t>그럼므로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str</a:t>
            </a:r>
            <a:r>
              <a:rPr lang="ko-KR" altLang="en-US" sz="2400" dirty="0" smtClean="0"/>
              <a:t>이라고 하지 않고 </a:t>
            </a:r>
            <a:r>
              <a:rPr lang="en-US" altLang="ko-KR" sz="2400" dirty="0" err="1" smtClean="0"/>
              <a:t>str</a:t>
            </a:r>
            <a:r>
              <a:rPr lang="ko-KR" altLang="en-US" sz="2400" dirty="0" smtClean="0"/>
              <a:t>이라고 만 해도 지정되는 것이다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포인터의 관계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4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이용한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구현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4019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#define MAX 5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stack[MAX], top = -1, k;</a:t>
            </a:r>
          </a:p>
          <a:p>
            <a:r>
              <a:rPr lang="en-US" dirty="0" err="1"/>
              <a:t>int</a:t>
            </a:r>
            <a:r>
              <a:rPr lang="en-US" dirty="0"/>
              <a:t> push(</a:t>
            </a:r>
            <a:r>
              <a:rPr lang="en-US" dirty="0" err="1"/>
              <a:t>int</a:t>
            </a:r>
            <a:r>
              <a:rPr lang="en-US" dirty="0"/>
              <a:t> 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(top &gt;= MAX - 1)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overFlow</a:t>
            </a:r>
            <a:r>
              <a:rPr lang="en-US" dirty="0"/>
              <a:t> !!!" &lt;&lt; t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return(1);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return(stack[++top] = t);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2020" y="1124744"/>
            <a:ext cx="5109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st_print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top;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(3) &lt;&lt; stack[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pop()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(top &lt; 0)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UnderFlow</a:t>
            </a:r>
            <a:r>
              <a:rPr lang="en-US" dirty="0"/>
              <a:t>!!! Stack Empty"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return(-1);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return(stack[top--]);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64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1580" y="1664804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push(1);</a:t>
            </a:r>
          </a:p>
          <a:p>
            <a:r>
              <a:rPr lang="en-US" dirty="0"/>
              <a:t>push(2);</a:t>
            </a:r>
          </a:p>
          <a:p>
            <a:r>
              <a:rPr lang="en-US" dirty="0"/>
              <a:t>push(5);</a:t>
            </a:r>
          </a:p>
          <a:p>
            <a:r>
              <a:rPr lang="en-US" dirty="0"/>
              <a:t>push(9);</a:t>
            </a:r>
          </a:p>
          <a:p>
            <a:r>
              <a:rPr lang="en-US" dirty="0"/>
              <a:t>push(3);</a:t>
            </a:r>
          </a:p>
          <a:p>
            <a:r>
              <a:rPr lang="en-US" dirty="0"/>
              <a:t>//push(4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</a:t>
            </a:r>
            <a:r>
              <a:rPr lang="en-US" altLang="ko-KR" dirty="0"/>
              <a:t>Stack </a:t>
            </a:r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2020" y="1376772"/>
            <a:ext cx="3456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st_print</a:t>
            </a:r>
            <a:r>
              <a:rPr lang="en-US" dirty="0"/>
              <a:t>();</a:t>
            </a:r>
          </a:p>
          <a:p>
            <a:r>
              <a:rPr lang="en-US" dirty="0"/>
              <a:t>k = pop();</a:t>
            </a:r>
          </a:p>
          <a:p>
            <a:r>
              <a:rPr lang="en-US" dirty="0" err="1"/>
              <a:t>cout</a:t>
            </a:r>
            <a:r>
              <a:rPr lang="en-US" dirty="0"/>
              <a:t> &lt;&lt; k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k = pop();</a:t>
            </a:r>
          </a:p>
          <a:p>
            <a:r>
              <a:rPr lang="en-US" dirty="0" err="1"/>
              <a:t>cout</a:t>
            </a:r>
            <a:r>
              <a:rPr lang="en-US" dirty="0"/>
              <a:t> &lt;&lt; k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k = pop();</a:t>
            </a:r>
          </a:p>
          <a:p>
            <a:r>
              <a:rPr lang="en-US" dirty="0" err="1"/>
              <a:t>cout</a:t>
            </a:r>
            <a:r>
              <a:rPr lang="en-US" dirty="0"/>
              <a:t> &lt;&lt; k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k = pop();</a:t>
            </a:r>
          </a:p>
          <a:p>
            <a:r>
              <a:rPr lang="en-US" dirty="0" err="1"/>
              <a:t>cout</a:t>
            </a:r>
            <a:r>
              <a:rPr lang="en-US" dirty="0"/>
              <a:t> &lt;&lt; k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k = pop();</a:t>
            </a:r>
          </a:p>
          <a:p>
            <a:r>
              <a:rPr lang="en-US" dirty="0" err="1"/>
              <a:t>cout</a:t>
            </a:r>
            <a:r>
              <a:rPr lang="en-US" dirty="0"/>
              <a:t> &lt;&lt; k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//k = pop();</a:t>
            </a:r>
          </a:p>
          <a:p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ko-KR" altLang="en-US" dirty="0"/>
              <a:t>입력순서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nn-NO" dirty="0"/>
              <a:t>for (int i = 0; i &lt; 5; i++)</a:t>
            </a:r>
          </a:p>
          <a:p>
            <a:r>
              <a:rPr lang="en-US" dirty="0" err="1"/>
              <a:t>cout</a:t>
            </a:r>
            <a:r>
              <a:rPr lang="en-US" dirty="0"/>
              <a:t> &lt;&lt; stack[</a:t>
            </a:r>
            <a:r>
              <a:rPr lang="en-US" dirty="0" err="1"/>
              <a:t>i</a:t>
            </a:r>
            <a:r>
              <a:rPr lang="en-US" dirty="0"/>
              <a:t>]&lt;&lt;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64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671</Words>
  <Application>Microsoft Office PowerPoint</Application>
  <PresentationFormat>화면 슬라이드 쇼(4:3)</PresentationFormat>
  <Paragraphs>121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HY동녘B</vt:lpstr>
      <vt:lpstr>맑은 고딕</vt:lpstr>
      <vt:lpstr>Arial</vt:lpstr>
      <vt:lpstr>Wingdings</vt:lpstr>
      <vt:lpstr>Default Design</vt:lpstr>
      <vt:lpstr>Chapter 16  포인트</vt:lpstr>
      <vt:lpstr>목  차</vt:lpstr>
      <vt:lpstr>포인터의 개념</vt:lpstr>
      <vt:lpstr>포인터의 개념</vt:lpstr>
      <vt:lpstr>포인터의 연산</vt:lpstr>
      <vt:lpstr>포인터의 치환</vt:lpstr>
      <vt:lpstr>배열과 포인터의 관계</vt:lpstr>
      <vt:lpstr>배열을 이용한 Stack 구현</vt:lpstr>
      <vt:lpstr>배열을 이용한 Stack 구현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219</cp:revision>
  <dcterms:created xsi:type="dcterms:W3CDTF">2005-03-15T10:04:38Z</dcterms:created>
  <dcterms:modified xsi:type="dcterms:W3CDTF">2020-05-27T03:38:01Z</dcterms:modified>
</cp:coreProperties>
</file>