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6" r:id="rId2"/>
    <p:sldId id="267" r:id="rId3"/>
    <p:sldId id="275" r:id="rId4"/>
    <p:sldId id="276" r:id="rId5"/>
    <p:sldId id="277" r:id="rId6"/>
    <p:sldId id="280" r:id="rId7"/>
    <p:sldId id="281" r:id="rId8"/>
    <p:sldId id="282" r:id="rId9"/>
    <p:sldId id="285" r:id="rId10"/>
    <p:sldId id="284" r:id="rId11"/>
    <p:sldId id="283" r:id="rId12"/>
    <p:sldId id="286" r:id="rId13"/>
    <p:sldId id="287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333399"/>
    <a:srgbClr val="FFCC66"/>
    <a:srgbClr val="363080"/>
    <a:srgbClr val="5850A5"/>
    <a:srgbClr val="342F61"/>
    <a:srgbClr val="463F83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98" autoAdjust="0"/>
  </p:normalViewPr>
  <p:slideViewPr>
    <p:cSldViewPr>
      <p:cViewPr varScale="1">
        <p:scale>
          <a:sx n="114" d="100"/>
          <a:sy n="114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6CCD0D22-6AC2-4DA0-A961-C26CD42C8C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187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6230C69-93BC-4FB2-B798-06B57C3BCD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1482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17BD7E5-3D56-4743-BAA2-539BD5C2EB7A}" type="slidenum">
              <a:rPr lang="en-GB" altLang="en-US" b="0"/>
              <a:pPr/>
              <a:t>1</a:t>
            </a:fld>
            <a:endParaRPr lang="en-GB" altLang="en-US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14420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A56DF2-B25B-45FE-907C-58C24E43C259}" type="slidenum">
              <a:rPr lang="en-GB" altLang="en-US" b="0"/>
              <a:pPr/>
              <a:t>2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4703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2"/>
          <p:cNvGrpSpPr>
            <a:grpSpLocks/>
          </p:cNvGrpSpPr>
          <p:nvPr/>
        </p:nvGrpSpPr>
        <p:grpSpPr bwMode="auto">
          <a:xfrm>
            <a:off x="3959225" y="3429000"/>
            <a:ext cx="5040313" cy="2736850"/>
            <a:chOff x="136" y="2908"/>
            <a:chExt cx="2177" cy="1182"/>
          </a:xfrm>
        </p:grpSpPr>
        <p:grpSp>
          <p:nvGrpSpPr>
            <p:cNvPr id="5" name="Group 203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4" name="AutoShape 204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5" name="AutoShape 205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6" name="AutoShape 206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7" name="AutoShape 207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8" name="Group 208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2" name="AutoShape 209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3" name="AutoShape 210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9" name="Group 211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" name="AutoShape 212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1" name="AutoShape 213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16" name="Group 178"/>
          <p:cNvGrpSpPr>
            <a:grpSpLocks/>
          </p:cNvGrpSpPr>
          <p:nvPr/>
        </p:nvGrpSpPr>
        <p:grpSpPr bwMode="auto">
          <a:xfrm flipH="1">
            <a:off x="5545138" y="80963"/>
            <a:ext cx="3455987" cy="1876425"/>
            <a:chOff x="136" y="2908"/>
            <a:chExt cx="2177" cy="1182"/>
          </a:xfrm>
        </p:grpSpPr>
        <p:grpSp>
          <p:nvGrpSpPr>
            <p:cNvPr id="17" name="Group 179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26" name="AutoShape 180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AutoShape 181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8" name="AutoShape 182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9" name="AutoShape 183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20" name="Group 184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24" name="AutoShape 185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5" name="AutoShape 186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21" name="Group 187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22" name="AutoShape 188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3" name="AutoShape 189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28" name="Group 166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29" name="Group 167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38" name="AutoShape 168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9" name="AutoShape 169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30" name="AutoShape 170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" name="AutoShape 171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32" name="Group 172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36" name="AutoShape 173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7" name="AutoShape 174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33" name="Group 175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34" name="AutoShape 176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5" name="AutoShape 177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40" name="Group 190"/>
          <p:cNvGrpSpPr>
            <a:grpSpLocks/>
          </p:cNvGrpSpPr>
          <p:nvPr/>
        </p:nvGrpSpPr>
        <p:grpSpPr bwMode="auto">
          <a:xfrm>
            <a:off x="142875" y="112713"/>
            <a:ext cx="3455988" cy="1876425"/>
            <a:chOff x="136" y="2908"/>
            <a:chExt cx="2177" cy="1182"/>
          </a:xfrm>
        </p:grpSpPr>
        <p:grpSp>
          <p:nvGrpSpPr>
            <p:cNvPr id="41" name="Group 191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50" name="AutoShape 192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51" name="AutoShape 193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42" name="AutoShape 194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43" name="AutoShape 195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44" name="Group 196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48" name="AutoShape 197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9" name="AutoShape 198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45" name="Group 199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46" name="AutoShape 200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7" name="AutoShape 201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1808163"/>
            <a:ext cx="6983412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513138"/>
            <a:ext cx="4498975" cy="17526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446710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56908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5581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5581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07274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6012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059676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594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97527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20240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52993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48300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98938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51908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37393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84744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5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1035" name="Group 136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044" name="AutoShape 137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5" name="AutoShape 138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036" name="AutoShape 139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7" name="AutoShape 140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1038" name="Group 141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042" name="AutoShape 142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3" name="AutoShape 143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1039" name="Group 144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40" name="AutoShape 145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1" name="AutoShape 146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260350"/>
            <a:ext cx="68754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3087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4813" y="6308725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31" name="Group 160"/>
          <p:cNvGrpSpPr>
            <a:grpSpLocks/>
          </p:cNvGrpSpPr>
          <p:nvPr/>
        </p:nvGrpSpPr>
        <p:grpSpPr bwMode="auto">
          <a:xfrm>
            <a:off x="107950" y="80963"/>
            <a:ext cx="792163" cy="1443037"/>
            <a:chOff x="998" y="3157"/>
            <a:chExt cx="499" cy="909"/>
          </a:xfrm>
        </p:grpSpPr>
        <p:sp>
          <p:nvSpPr>
            <p:cNvPr id="1033" name="AutoShape 161"/>
            <p:cNvSpPr>
              <a:spLocks noChangeArrowheads="1"/>
            </p:cNvSpPr>
            <p:nvPr/>
          </p:nvSpPr>
          <p:spPr bwMode="auto">
            <a:xfrm>
              <a:off x="998" y="3634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4" name="AutoShape 162"/>
            <p:cNvSpPr>
              <a:spLocks noChangeArrowheads="1"/>
            </p:cNvSpPr>
            <p:nvPr/>
          </p:nvSpPr>
          <p:spPr bwMode="auto">
            <a:xfrm>
              <a:off x="998" y="3157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1032" name="AutoShape 163"/>
          <p:cNvSpPr>
            <a:spLocks noChangeArrowheads="1"/>
          </p:cNvSpPr>
          <p:nvPr/>
        </p:nvSpPr>
        <p:spPr bwMode="auto">
          <a:xfrm>
            <a:off x="774700" y="479425"/>
            <a:ext cx="792163" cy="685800"/>
          </a:xfrm>
          <a:prstGeom prst="hexagon">
            <a:avLst>
              <a:gd name="adj" fmla="val 28877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accent1">
                <a:alpha val="50000"/>
              </a:schemeClr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84268" y="6278086"/>
            <a:ext cx="1799431" cy="576064"/>
          </a:xfrm>
        </p:spPr>
        <p:txBody>
          <a:bodyPr/>
          <a:lstStyle/>
          <a:p>
            <a:pPr eaLnBrk="1" hangingPunct="1"/>
            <a:r>
              <a:rPr lang="ko-KR" altLang="en-US" smtClean="0"/>
              <a:t>최 규 리</a:t>
            </a:r>
            <a:endParaRPr lang="en-US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2240868"/>
            <a:ext cx="5976664" cy="1655762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Chapter 17 </a:t>
            </a:r>
            <a:br>
              <a:rPr lang="en-US" altLang="en-US" dirty="0" smtClean="0"/>
            </a:br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입출력</a:t>
            </a:r>
            <a:endParaRPr lang="en-US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성적표 파일입출력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268759"/>
            <a:ext cx="322075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#include "</a:t>
            </a:r>
            <a:r>
              <a:rPr lang="en-US" altLang="ko-KR" sz="1600" dirty="0" err="1" smtClean="0"/>
              <a:t>pch.h</a:t>
            </a:r>
            <a:r>
              <a:rPr lang="en-US" altLang="ko-KR" sz="1600" dirty="0" smtClean="0"/>
              <a:t>“</a:t>
            </a:r>
          </a:p>
          <a:p>
            <a:r>
              <a:rPr lang="en-US" sz="1600" dirty="0" smtClean="0"/>
              <a:t>#</a:t>
            </a:r>
            <a:r>
              <a:rPr lang="en-US" sz="1600" dirty="0"/>
              <a:t>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r>
              <a:rPr lang="en-US" sz="1600" dirty="0"/>
              <a:t>#include &lt;</a:t>
            </a:r>
            <a:r>
              <a:rPr lang="en-US" sz="1600" dirty="0" err="1"/>
              <a:t>fstream</a:t>
            </a:r>
            <a:r>
              <a:rPr lang="en-US" sz="1600" dirty="0"/>
              <a:t>&gt;</a:t>
            </a:r>
          </a:p>
          <a:p>
            <a:r>
              <a:rPr lang="en-US" sz="1600" dirty="0"/>
              <a:t>#include &lt;</a:t>
            </a:r>
            <a:r>
              <a:rPr lang="en-US" sz="1600" dirty="0" err="1"/>
              <a:t>iomanip</a:t>
            </a:r>
            <a:r>
              <a:rPr lang="en-US" sz="1600" dirty="0"/>
              <a:t>&gt;</a:t>
            </a:r>
          </a:p>
          <a:p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pl-PL" sz="1600" dirty="0"/>
              <a:t>int sung[5][6], cnt, k, i, j, gra;</a:t>
            </a:r>
          </a:p>
          <a:p>
            <a:r>
              <a:rPr lang="en-US" sz="1600" dirty="0" err="1"/>
              <a:t>ifstream</a:t>
            </a:r>
            <a:r>
              <a:rPr lang="en-US" sz="1600" dirty="0"/>
              <a:t> fin("in_1.txt");</a:t>
            </a:r>
          </a:p>
          <a:p>
            <a:r>
              <a:rPr lang="en-US" sz="1600" dirty="0" err="1"/>
              <a:t>ofstream</a:t>
            </a:r>
            <a:r>
              <a:rPr lang="en-US" sz="1600" dirty="0"/>
              <a:t> </a:t>
            </a:r>
            <a:r>
              <a:rPr lang="en-US" sz="1600" dirty="0" err="1"/>
              <a:t>fout</a:t>
            </a:r>
            <a:r>
              <a:rPr lang="en-US" sz="1600" dirty="0"/>
              <a:t>("out_2.txt");</a:t>
            </a:r>
          </a:p>
          <a:p>
            <a:r>
              <a:rPr lang="en-US" altLang="ko-KR" sz="1600" dirty="0"/>
              <a:t>//5</a:t>
            </a:r>
            <a:r>
              <a:rPr lang="ko-KR" altLang="en-US" sz="1600" dirty="0"/>
              <a:t>명 학생의 </a:t>
            </a:r>
            <a:r>
              <a:rPr lang="en-US" altLang="ko-KR" sz="1600" dirty="0"/>
              <a:t>3</a:t>
            </a:r>
            <a:r>
              <a:rPr lang="ko-KR" altLang="en-US" sz="1600" dirty="0"/>
              <a:t>과목 성적 </a:t>
            </a:r>
            <a:r>
              <a:rPr lang="ko-KR" altLang="en-US" sz="1600" dirty="0" err="1"/>
              <a:t>입력받기</a:t>
            </a:r>
            <a:endParaRPr lang="ko-KR" altLang="en-US" sz="1600" dirty="0"/>
          </a:p>
          <a:p>
            <a:r>
              <a:rPr lang="en-US" sz="1600" dirty="0"/>
              <a:t>void input()</a:t>
            </a:r>
          </a:p>
          <a:p>
            <a:r>
              <a:rPr lang="en-US" sz="1600" dirty="0"/>
              <a:t>{</a:t>
            </a:r>
          </a:p>
          <a:p>
            <a:r>
              <a:rPr lang="nn-NO" sz="1600" dirty="0"/>
              <a:t>for (i = 0; i &lt; 5; i++)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for (j = 0; j &lt; 3; </a:t>
            </a:r>
            <a:r>
              <a:rPr lang="en-US" sz="1600" dirty="0" err="1"/>
              <a:t>j++</a:t>
            </a:r>
            <a:r>
              <a:rPr lang="en-US" sz="1600" dirty="0"/>
              <a:t>)</a:t>
            </a:r>
          </a:p>
          <a:p>
            <a:r>
              <a:rPr lang="en-US" sz="1600" dirty="0"/>
              <a:t>fin &gt;&gt; sung[</a:t>
            </a:r>
            <a:r>
              <a:rPr lang="en-US" sz="1600" dirty="0" err="1"/>
              <a:t>i</a:t>
            </a:r>
            <a:r>
              <a:rPr lang="en-US" sz="1600" dirty="0"/>
              <a:t>][j];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572054" y="1097344"/>
            <a:ext cx="5586786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//</a:t>
            </a:r>
            <a:r>
              <a:rPr lang="ko-KR" altLang="en-US" sz="1400" dirty="0"/>
              <a:t>성적의 합계와 평균</a:t>
            </a:r>
          </a:p>
          <a:p>
            <a:r>
              <a:rPr lang="en-US" sz="1400" dirty="0"/>
              <a:t>void process()</a:t>
            </a:r>
          </a:p>
          <a:p>
            <a:r>
              <a:rPr lang="en-US" sz="1400" dirty="0"/>
              <a:t>{</a:t>
            </a:r>
          </a:p>
          <a:p>
            <a:r>
              <a:rPr lang="nn-NO" sz="1400" dirty="0"/>
              <a:t>for (i = 0; i &lt; 5; i++)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for (j = 0; j &lt; </a:t>
            </a:r>
            <a:r>
              <a:rPr lang="en-US" sz="1400" dirty="0" smtClean="0"/>
              <a:t>4; </a:t>
            </a:r>
            <a:r>
              <a:rPr lang="en-US" sz="1400" dirty="0" err="1"/>
              <a:t>j++</a:t>
            </a:r>
            <a:r>
              <a:rPr lang="en-US" sz="1400" dirty="0"/>
              <a:t>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sung[</a:t>
            </a:r>
            <a:r>
              <a:rPr lang="en-US" sz="1400" dirty="0" err="1"/>
              <a:t>i</a:t>
            </a:r>
            <a:r>
              <a:rPr lang="en-US" sz="1400" dirty="0"/>
              <a:t>][3] += sung[</a:t>
            </a:r>
            <a:r>
              <a:rPr lang="en-US" sz="1400" dirty="0" err="1"/>
              <a:t>i</a:t>
            </a:r>
            <a:r>
              <a:rPr lang="en-US" sz="1400" dirty="0"/>
              <a:t>][j];//</a:t>
            </a:r>
            <a:r>
              <a:rPr lang="ko-KR" altLang="en-US" sz="1400" dirty="0"/>
              <a:t>총점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sung[</a:t>
            </a:r>
            <a:r>
              <a:rPr lang="en-US" sz="1400" dirty="0" err="1"/>
              <a:t>i</a:t>
            </a:r>
            <a:r>
              <a:rPr lang="en-US" sz="1400" dirty="0"/>
              <a:t>][4] = sung[</a:t>
            </a:r>
            <a:r>
              <a:rPr lang="en-US" sz="1400" dirty="0" err="1"/>
              <a:t>i</a:t>
            </a:r>
            <a:r>
              <a:rPr lang="en-US" sz="1400" dirty="0"/>
              <a:t>][3] / 3;//</a:t>
            </a:r>
            <a:r>
              <a:rPr lang="ko-KR" altLang="en-US" sz="1400" dirty="0"/>
              <a:t>평균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void </a:t>
            </a:r>
            <a:r>
              <a:rPr lang="en-US" sz="1400" dirty="0" err="1"/>
              <a:t>sukch</a:t>
            </a:r>
            <a:r>
              <a:rPr lang="en-US" sz="1400" dirty="0"/>
              <a:t>()</a:t>
            </a:r>
          </a:p>
          <a:p>
            <a:r>
              <a:rPr lang="en-US" sz="1400" dirty="0"/>
              <a:t>{</a:t>
            </a:r>
          </a:p>
          <a:p>
            <a:r>
              <a:rPr lang="nn-NO" sz="1400" dirty="0"/>
              <a:t>for (i = 0; i &lt; 5; i++)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sung[</a:t>
            </a:r>
            <a:r>
              <a:rPr lang="en-US" sz="1400" dirty="0" err="1"/>
              <a:t>i</a:t>
            </a:r>
            <a:r>
              <a:rPr lang="en-US" sz="1400" dirty="0"/>
              <a:t>][5] = 1;</a:t>
            </a:r>
          </a:p>
          <a:p>
            <a:r>
              <a:rPr lang="en-US" sz="1400" dirty="0"/>
              <a:t>for (j = 0; j &lt; </a:t>
            </a:r>
            <a:r>
              <a:rPr lang="en-US" sz="1400" dirty="0"/>
              <a:t>5</a:t>
            </a:r>
            <a:r>
              <a:rPr lang="en-US" sz="1400" dirty="0" smtClean="0"/>
              <a:t>; </a:t>
            </a:r>
            <a:r>
              <a:rPr lang="en-US" sz="1400" dirty="0" err="1"/>
              <a:t>j++</a:t>
            </a:r>
            <a:r>
              <a:rPr lang="en-US" sz="1400" dirty="0"/>
              <a:t>)</a:t>
            </a:r>
          </a:p>
          <a:p>
            <a:r>
              <a:rPr lang="en-US" sz="1400" dirty="0"/>
              <a:t>{</a:t>
            </a:r>
          </a:p>
          <a:p>
            <a:r>
              <a:rPr lang="en-US" altLang="ko-KR" sz="1400" dirty="0"/>
              <a:t>if</a:t>
            </a:r>
            <a:r>
              <a:rPr lang="ko-KR" altLang="en-US" sz="1400" dirty="0"/>
              <a:t> </a:t>
            </a:r>
            <a:r>
              <a:rPr lang="en-US" altLang="ko-KR" sz="1400" dirty="0"/>
              <a:t>(sung[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][4] &lt; sung[j][4])//</a:t>
            </a:r>
            <a:r>
              <a:rPr lang="ko-KR" altLang="en-US" sz="1400" dirty="0" err="1"/>
              <a:t>첫번째와</a:t>
            </a:r>
            <a:r>
              <a:rPr lang="ko-KR" altLang="en-US" sz="1400" dirty="0"/>
              <a:t> 나머지 사람들 평균성적을 비교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sung[</a:t>
            </a:r>
            <a:r>
              <a:rPr lang="en-US" sz="1400" dirty="0" err="1"/>
              <a:t>i</a:t>
            </a:r>
            <a:r>
              <a:rPr lang="en-US" sz="1400" dirty="0"/>
              <a:t>][5]++;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10843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91580" y="1405816"/>
            <a:ext cx="34563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print()</a:t>
            </a:r>
          </a:p>
          <a:p>
            <a:r>
              <a:rPr lang="en-US" dirty="0"/>
              <a:t>{</a:t>
            </a:r>
          </a:p>
          <a:p>
            <a:r>
              <a:rPr lang="en-US" altLang="ko-KR" dirty="0" err="1"/>
              <a:t>fout</a:t>
            </a:r>
            <a:r>
              <a:rPr lang="en-US" altLang="ko-KR" dirty="0"/>
              <a:t> &lt;&lt;</a:t>
            </a:r>
            <a:r>
              <a:rPr lang="ko-KR" altLang="en-US" dirty="0"/>
              <a:t> </a:t>
            </a:r>
            <a:r>
              <a:rPr lang="en-US" altLang="ko-KR" dirty="0" err="1"/>
              <a:t>setw</a:t>
            </a:r>
            <a:r>
              <a:rPr lang="en-US" altLang="ko-KR" dirty="0"/>
              <a:t>(6) &lt;&lt;</a:t>
            </a:r>
            <a:r>
              <a:rPr lang="ko-KR" altLang="en-US" dirty="0"/>
              <a:t> </a:t>
            </a:r>
            <a:r>
              <a:rPr lang="en-US" altLang="ko-KR" dirty="0"/>
              <a:t>" </a:t>
            </a:r>
            <a:r>
              <a:rPr lang="ko-KR" altLang="en-US" dirty="0"/>
              <a:t>국어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setw</a:t>
            </a:r>
            <a:r>
              <a:rPr lang="en-US" altLang="ko-KR" dirty="0"/>
              <a:t>(6) &lt;&lt;</a:t>
            </a:r>
            <a:r>
              <a:rPr lang="ko-KR" altLang="en-US" dirty="0"/>
              <a:t> </a:t>
            </a:r>
            <a:r>
              <a:rPr lang="en-US" altLang="ko-KR" dirty="0"/>
              <a:t>" </a:t>
            </a:r>
            <a:r>
              <a:rPr lang="ko-KR" altLang="en-US" dirty="0"/>
              <a:t>영어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setw</a:t>
            </a:r>
            <a:r>
              <a:rPr lang="en-US" altLang="ko-KR" dirty="0"/>
              <a:t>(6) &lt;&lt;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수학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setw</a:t>
            </a:r>
            <a:r>
              <a:rPr lang="en-US" altLang="ko-KR" dirty="0"/>
              <a:t>(6) &lt;&lt;</a:t>
            </a:r>
            <a:r>
              <a:rPr lang="ko-KR" altLang="en-US" dirty="0"/>
              <a:t> </a:t>
            </a:r>
            <a:r>
              <a:rPr lang="en-US" altLang="ko-KR" dirty="0"/>
              <a:t>" </a:t>
            </a:r>
            <a:r>
              <a:rPr lang="ko-KR" altLang="en-US" dirty="0"/>
              <a:t>총점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setw</a:t>
            </a:r>
            <a:r>
              <a:rPr lang="en-US" altLang="ko-KR" dirty="0"/>
              <a:t>(6) &lt;&lt;</a:t>
            </a:r>
            <a:r>
              <a:rPr lang="ko-KR" altLang="en-US" dirty="0"/>
              <a:t> </a:t>
            </a:r>
            <a:r>
              <a:rPr lang="en-US" altLang="ko-KR" dirty="0"/>
              <a:t>" </a:t>
            </a:r>
            <a:r>
              <a:rPr lang="ko-KR" altLang="en-US" dirty="0"/>
              <a:t>평균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setw</a:t>
            </a:r>
            <a:r>
              <a:rPr lang="en-US" altLang="ko-KR" dirty="0"/>
              <a:t>(6) &lt;&lt;</a:t>
            </a:r>
            <a:r>
              <a:rPr lang="ko-KR" altLang="en-US" dirty="0"/>
              <a:t> </a:t>
            </a:r>
            <a:r>
              <a:rPr lang="en-US" altLang="ko-KR" dirty="0"/>
              <a:t>" </a:t>
            </a:r>
            <a:r>
              <a:rPr lang="ko-KR" altLang="en-US" dirty="0"/>
              <a:t>석차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setw</a:t>
            </a:r>
            <a:r>
              <a:rPr lang="en-US" altLang="ko-KR" dirty="0"/>
              <a:t>(6) &lt;&lt;</a:t>
            </a:r>
            <a:r>
              <a:rPr lang="ko-KR" altLang="en-US" dirty="0"/>
              <a:t> </a:t>
            </a:r>
            <a:r>
              <a:rPr lang="en-US" altLang="ko-KR" dirty="0"/>
              <a:t>"   </a:t>
            </a:r>
            <a:r>
              <a:rPr lang="ko-KR" altLang="en-US" dirty="0"/>
              <a:t>그래프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</a:t>
            </a:r>
            <a:r>
              <a:rPr lang="en-US" dirty="0" err="1"/>
              <a:t>i</a:t>
            </a:r>
            <a:r>
              <a:rPr lang="en-US" dirty="0"/>
              <a:t>++)//5</a:t>
            </a:r>
            <a:r>
              <a:rPr lang="ko-KR" altLang="en-US" dirty="0"/>
              <a:t>명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for (j = 0; j &lt; 6;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fout</a:t>
            </a:r>
            <a:r>
              <a:rPr lang="en-US" dirty="0"/>
              <a:t> &lt;&lt; </a:t>
            </a:r>
            <a:r>
              <a:rPr lang="en-US" dirty="0" err="1" smtClean="0"/>
              <a:t>setw</a:t>
            </a:r>
            <a:r>
              <a:rPr lang="en-US" dirty="0" smtClean="0"/>
              <a:t>(6) </a:t>
            </a:r>
            <a:r>
              <a:rPr lang="en-US" dirty="0"/>
              <a:t>&lt;&lt; sung[</a:t>
            </a:r>
            <a:r>
              <a:rPr lang="en-US" dirty="0" err="1"/>
              <a:t>i</a:t>
            </a:r>
            <a:r>
              <a:rPr lang="en-US" dirty="0"/>
              <a:t>][j];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성적표 파일입출력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52020" y="1376772"/>
            <a:ext cx="34563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</a:t>
            </a:r>
            <a:r>
              <a:rPr lang="ko-KR" altLang="en-US" dirty="0" err="1"/>
              <a:t>출력문을</a:t>
            </a:r>
            <a:r>
              <a:rPr lang="ko-KR" altLang="en-US" dirty="0"/>
              <a:t> 이용해서 그래프 작성</a:t>
            </a:r>
          </a:p>
          <a:p>
            <a:r>
              <a:rPr lang="en-US" dirty="0" err="1"/>
              <a:t>gra</a:t>
            </a:r>
            <a:r>
              <a:rPr lang="en-US" dirty="0"/>
              <a:t> = sung[</a:t>
            </a:r>
            <a:r>
              <a:rPr lang="en-US" dirty="0" err="1"/>
              <a:t>i</a:t>
            </a:r>
            <a:r>
              <a:rPr lang="en-US" dirty="0"/>
              <a:t>][4] / 10;</a:t>
            </a:r>
          </a:p>
          <a:p>
            <a:r>
              <a:rPr lang="en-US" dirty="0" err="1"/>
              <a:t>fout</a:t>
            </a:r>
            <a:r>
              <a:rPr lang="en-US" dirty="0"/>
              <a:t> &lt;&lt; </a:t>
            </a:r>
            <a:r>
              <a:rPr lang="en-US" dirty="0" err="1" smtClean="0"/>
              <a:t>setw</a:t>
            </a:r>
            <a:r>
              <a:rPr lang="en-US" dirty="0" smtClean="0"/>
              <a:t>(7);</a:t>
            </a:r>
            <a:endParaRPr lang="en-US" dirty="0"/>
          </a:p>
          <a:p>
            <a:r>
              <a:rPr lang="nn-NO" dirty="0"/>
              <a:t>for (k = 0; k &lt; gra; k</a:t>
            </a:r>
            <a:r>
              <a:rPr lang="nn-NO" dirty="0" smtClean="0"/>
              <a:t>++){</a:t>
            </a:r>
            <a:endParaRPr lang="nn-NO" dirty="0"/>
          </a:p>
          <a:p>
            <a:r>
              <a:rPr lang="en-US" dirty="0" err="1"/>
              <a:t>fout</a:t>
            </a:r>
            <a:r>
              <a:rPr lang="en-US" dirty="0"/>
              <a:t> &lt;&lt; </a:t>
            </a:r>
            <a:r>
              <a:rPr lang="en-US" dirty="0" smtClean="0"/>
              <a:t>“</a:t>
            </a:r>
            <a:r>
              <a:rPr lang="ko-KR" altLang="en-US" dirty="0" smtClean="0"/>
              <a:t>★</a:t>
            </a:r>
            <a:r>
              <a:rPr lang="en-US" dirty="0" smtClean="0"/>
              <a:t>";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  <a:endParaRPr lang="en-US" dirty="0"/>
          </a:p>
          <a:p>
            <a:r>
              <a:rPr lang="en-US" dirty="0" err="1"/>
              <a:t>fout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input();</a:t>
            </a:r>
          </a:p>
          <a:p>
            <a:r>
              <a:rPr lang="en-US" dirty="0"/>
              <a:t>process();</a:t>
            </a:r>
          </a:p>
          <a:p>
            <a:r>
              <a:rPr lang="en-US" dirty="0" err="1"/>
              <a:t>sukch</a:t>
            </a:r>
            <a:r>
              <a:rPr lang="en-US" dirty="0"/>
              <a:t>();</a:t>
            </a:r>
          </a:p>
          <a:p>
            <a:r>
              <a:rPr lang="en-US" dirty="0"/>
              <a:t>print();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36444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성적표 성명출력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1" y="1484313"/>
            <a:ext cx="2170583" cy="43576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000" b="1" dirty="0" smtClean="0"/>
              <a:t>//#</a:t>
            </a:r>
            <a:r>
              <a:rPr lang="en-US" altLang="ko-KR" sz="1000" b="1" dirty="0"/>
              <a:t>include "</a:t>
            </a:r>
            <a:r>
              <a:rPr lang="en-US" altLang="ko-KR" sz="1000" b="1" dirty="0" err="1"/>
              <a:t>stdafx.h</a:t>
            </a:r>
            <a:r>
              <a:rPr lang="en-US" altLang="ko-KR" sz="1000" b="1" dirty="0"/>
              <a:t>"</a:t>
            </a:r>
          </a:p>
          <a:p>
            <a:pPr marL="0" indent="0">
              <a:buNone/>
            </a:pPr>
            <a:r>
              <a:rPr lang="en-US" altLang="ko-KR" sz="1000" b="1" dirty="0"/>
              <a:t>#include &lt;</a:t>
            </a:r>
            <a:r>
              <a:rPr lang="en-US" altLang="ko-KR" sz="1000" b="1" dirty="0" err="1"/>
              <a:t>iostream</a:t>
            </a:r>
            <a:r>
              <a:rPr lang="en-US" altLang="ko-KR" sz="1000" b="1" dirty="0"/>
              <a:t>&gt;</a:t>
            </a:r>
          </a:p>
          <a:p>
            <a:pPr marL="0" indent="0">
              <a:buNone/>
            </a:pPr>
            <a:r>
              <a:rPr lang="en-US" altLang="ko-KR" sz="1000" b="1" dirty="0"/>
              <a:t>#include &lt;</a:t>
            </a:r>
            <a:r>
              <a:rPr lang="en-US" altLang="ko-KR" sz="1000" b="1" dirty="0" err="1"/>
              <a:t>iomanip</a:t>
            </a:r>
            <a:r>
              <a:rPr lang="en-US" altLang="ko-KR" sz="1000" b="1" dirty="0"/>
              <a:t>&gt;</a:t>
            </a:r>
          </a:p>
          <a:p>
            <a:pPr marL="0" indent="0">
              <a:buNone/>
            </a:pPr>
            <a:r>
              <a:rPr lang="en-US" altLang="ko-KR" sz="1000" b="1" dirty="0"/>
              <a:t>#include &lt;</a:t>
            </a:r>
            <a:r>
              <a:rPr lang="en-US" altLang="ko-KR" sz="1000" b="1" dirty="0" err="1"/>
              <a:t>conio.h</a:t>
            </a:r>
            <a:r>
              <a:rPr lang="en-US" altLang="ko-KR" sz="1000" b="1" dirty="0"/>
              <a:t>&gt;</a:t>
            </a:r>
          </a:p>
          <a:p>
            <a:pPr marL="0" indent="0">
              <a:buNone/>
            </a:pPr>
            <a:r>
              <a:rPr lang="en-US" altLang="ko-KR" sz="1000" b="1" dirty="0"/>
              <a:t>#include &lt;string&gt;</a:t>
            </a:r>
          </a:p>
          <a:p>
            <a:pPr marL="0" indent="0">
              <a:buNone/>
            </a:pPr>
            <a:r>
              <a:rPr lang="en-US" altLang="ko-KR" sz="1000" b="1" dirty="0"/>
              <a:t>#include &lt;</a:t>
            </a:r>
            <a:r>
              <a:rPr lang="en-US" altLang="ko-KR" sz="1000" b="1" dirty="0" err="1"/>
              <a:t>fstream</a:t>
            </a:r>
            <a:r>
              <a:rPr lang="en-US" altLang="ko-KR" sz="1000" b="1" dirty="0"/>
              <a:t>&gt;</a:t>
            </a:r>
          </a:p>
          <a:p>
            <a:pPr marL="0" indent="0">
              <a:buNone/>
            </a:pPr>
            <a:endParaRPr lang="ko-KR" altLang="en-US" sz="1000" b="1" dirty="0"/>
          </a:p>
          <a:p>
            <a:pPr marL="0" indent="0">
              <a:buNone/>
            </a:pPr>
            <a:r>
              <a:rPr lang="en-US" altLang="ko-KR" sz="1000" b="1" dirty="0"/>
              <a:t>using namespace </a:t>
            </a:r>
            <a:r>
              <a:rPr lang="en-US" altLang="ko-KR" sz="1000" b="1" dirty="0" err="1"/>
              <a:t>std</a:t>
            </a:r>
            <a:r>
              <a:rPr lang="en-US" altLang="ko-KR" sz="1000" b="1" dirty="0"/>
              <a:t>;</a:t>
            </a:r>
          </a:p>
          <a:p>
            <a:pPr marL="0" indent="0">
              <a:buNone/>
            </a:pPr>
            <a:endParaRPr lang="ko-KR" altLang="en-US" sz="1000" b="1" dirty="0"/>
          </a:p>
          <a:p>
            <a:pPr marL="0" indent="0">
              <a:buNone/>
            </a:pPr>
            <a:r>
              <a:rPr lang="en-US" altLang="ko-KR" sz="1000" b="1" dirty="0" err="1"/>
              <a:t>ifstream</a:t>
            </a:r>
            <a:r>
              <a:rPr lang="en-US" altLang="ko-KR" sz="1000" b="1" dirty="0"/>
              <a:t> fin("in.txt");</a:t>
            </a:r>
          </a:p>
          <a:p>
            <a:pPr marL="0" indent="0">
              <a:buNone/>
            </a:pPr>
            <a:r>
              <a:rPr lang="en-US" altLang="ko-KR" sz="1000" b="1" dirty="0" err="1"/>
              <a:t>ofstream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fout</a:t>
            </a:r>
            <a:r>
              <a:rPr lang="en-US" altLang="ko-KR" sz="1000" b="1" dirty="0"/>
              <a:t>("out2.txt");</a:t>
            </a:r>
          </a:p>
          <a:p>
            <a:pPr marL="0" indent="0">
              <a:buNone/>
            </a:pPr>
            <a:endParaRPr lang="ko-KR" altLang="en-US" sz="1000" b="1" dirty="0"/>
          </a:p>
          <a:p>
            <a:pPr marL="0" indent="0">
              <a:buNone/>
            </a:pPr>
            <a:r>
              <a:rPr lang="en-US" altLang="ko-KR" sz="1000" b="1" dirty="0"/>
              <a:t>string name[3][1];</a:t>
            </a:r>
          </a:p>
          <a:p>
            <a:pPr marL="0" indent="0">
              <a:buNone/>
            </a:pPr>
            <a:r>
              <a:rPr lang="en-US" altLang="ko-KR" sz="1000" b="1" dirty="0" err="1"/>
              <a:t>int</a:t>
            </a:r>
            <a:r>
              <a:rPr lang="en-US" altLang="ko-KR" sz="1000" b="1" dirty="0"/>
              <a:t> sung[3][6];</a:t>
            </a:r>
          </a:p>
          <a:p>
            <a:pPr marL="0" indent="0">
              <a:buNone/>
            </a:pPr>
            <a:endParaRPr lang="ko-KR" altLang="en-US" sz="1000" b="1" dirty="0"/>
          </a:p>
          <a:p>
            <a:pPr marL="0" indent="0">
              <a:buNone/>
            </a:pPr>
            <a:r>
              <a:rPr lang="en-US" altLang="ko-KR" sz="1000" b="1" dirty="0"/>
              <a:t>void input() {</a:t>
            </a:r>
          </a:p>
          <a:p>
            <a:pPr marL="0" indent="0">
              <a:buNone/>
            </a:pPr>
            <a:r>
              <a:rPr lang="nn-NO" altLang="ko-KR" sz="1000" b="1" dirty="0"/>
              <a:t>for (int i = 0; i &lt; 3; i++) {</a:t>
            </a:r>
          </a:p>
          <a:p>
            <a:pPr marL="0" indent="0">
              <a:buNone/>
            </a:pPr>
            <a:r>
              <a:rPr lang="en-US" altLang="ko-KR" sz="1000" b="1" dirty="0"/>
              <a:t>fin &gt;&gt; name[</a:t>
            </a:r>
            <a:r>
              <a:rPr lang="en-US" altLang="ko-KR" sz="1000" b="1" dirty="0" err="1"/>
              <a:t>i</a:t>
            </a:r>
            <a:r>
              <a:rPr lang="en-US" altLang="ko-KR" sz="1000" b="1" dirty="0"/>
              <a:t>][1];</a:t>
            </a:r>
          </a:p>
          <a:p>
            <a:pPr marL="0" indent="0">
              <a:buNone/>
            </a:pPr>
            <a:r>
              <a:rPr lang="en-US" altLang="ko-KR" sz="1000" b="1" dirty="0"/>
              <a:t>for (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j = 0; j &lt; 3; </a:t>
            </a:r>
            <a:r>
              <a:rPr lang="en-US" altLang="ko-KR" sz="1000" b="1" dirty="0" err="1"/>
              <a:t>j++</a:t>
            </a:r>
            <a:r>
              <a:rPr lang="en-US" altLang="ko-KR" sz="1000" b="1" dirty="0"/>
              <a:t>) {</a:t>
            </a:r>
          </a:p>
          <a:p>
            <a:pPr marL="0" indent="0">
              <a:buNone/>
            </a:pPr>
            <a:r>
              <a:rPr lang="en-US" altLang="ko-KR" sz="1000" b="1" dirty="0"/>
              <a:t>fin &gt;&gt; sung[</a:t>
            </a:r>
            <a:r>
              <a:rPr lang="en-US" altLang="ko-KR" sz="1000" b="1" dirty="0" err="1"/>
              <a:t>i</a:t>
            </a:r>
            <a:r>
              <a:rPr lang="en-US" altLang="ko-KR" sz="1000" b="1" dirty="0"/>
              <a:t>][j];</a:t>
            </a:r>
          </a:p>
          <a:p>
            <a:pPr marL="0" indent="0">
              <a:buNone/>
            </a:pPr>
            <a:r>
              <a:rPr lang="en-US" altLang="ko-KR" sz="1000" b="1" dirty="0"/>
              <a:t>}</a:t>
            </a:r>
          </a:p>
          <a:p>
            <a:pPr marL="0" indent="0">
              <a:buNone/>
            </a:pPr>
            <a:r>
              <a:rPr lang="en-US" altLang="ko-KR" sz="1000" b="1" dirty="0"/>
              <a:t>}</a:t>
            </a:r>
          </a:p>
          <a:p>
            <a:pPr marL="0" indent="0">
              <a:buNone/>
            </a:pPr>
            <a:r>
              <a:rPr lang="en-US" altLang="ko-KR" sz="1000" b="1" dirty="0"/>
              <a:t>}</a:t>
            </a:r>
          </a:p>
          <a:p>
            <a:pPr marL="0" indent="0">
              <a:buNone/>
            </a:pPr>
            <a:endParaRPr lang="ko-KR" altLang="en-US" sz="1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735796" y="1448780"/>
            <a:ext cx="172034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ko-KR" sz="1000" dirty="0"/>
              <a:t>void </a:t>
            </a:r>
            <a:r>
              <a:rPr lang="en-US" altLang="ko-KR" sz="1000" dirty="0" err="1"/>
              <a:t>cal</a:t>
            </a:r>
            <a:r>
              <a:rPr lang="en-US" altLang="ko-KR" sz="1000" dirty="0"/>
              <a:t>() {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nn-NO" altLang="ko-KR" sz="1000" dirty="0"/>
              <a:t>for (int i = 0; i &lt; 3; i++) {</a:t>
            </a:r>
          </a:p>
          <a:p>
            <a:pPr marL="0" indent="0">
              <a:buNone/>
            </a:pPr>
            <a:r>
              <a:rPr lang="en-US" altLang="ko-KR" sz="1000" dirty="0"/>
              <a:t>// </a:t>
            </a:r>
            <a:r>
              <a:rPr lang="ko-KR" altLang="en-US" sz="1000" dirty="0"/>
              <a:t>총점</a:t>
            </a:r>
          </a:p>
          <a:p>
            <a:pPr marL="0" indent="0">
              <a:buNone/>
            </a:pPr>
            <a:r>
              <a:rPr lang="en-US" altLang="ko-KR" sz="1000" dirty="0"/>
              <a:t>for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j = 0; j &lt; 3; </a:t>
            </a:r>
            <a:r>
              <a:rPr lang="en-US" altLang="ko-KR" sz="1000" dirty="0" err="1"/>
              <a:t>j++</a:t>
            </a:r>
            <a:r>
              <a:rPr lang="en-US" altLang="ko-KR" sz="1000" dirty="0"/>
              <a:t>)</a:t>
            </a:r>
          </a:p>
          <a:p>
            <a:pPr marL="0" indent="0">
              <a:buNone/>
            </a:pPr>
            <a:r>
              <a:rPr lang="en-US" altLang="ko-KR" sz="1000" dirty="0"/>
              <a:t>sung[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][3] += sung[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][j];</a:t>
            </a:r>
          </a:p>
          <a:p>
            <a:pPr marL="0" indent="0">
              <a:buNone/>
            </a:pPr>
            <a:r>
              <a:rPr lang="en-US" altLang="ko-KR" sz="1000" dirty="0"/>
              <a:t>// </a:t>
            </a:r>
            <a:r>
              <a:rPr lang="ko-KR" altLang="en-US" sz="1000" dirty="0"/>
              <a:t>평균</a:t>
            </a:r>
          </a:p>
          <a:p>
            <a:pPr marL="0" indent="0">
              <a:buNone/>
            </a:pPr>
            <a:r>
              <a:rPr lang="en-US" altLang="ko-KR" sz="1000" dirty="0"/>
              <a:t>sung[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][4] = sung[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][3] / 3;</a:t>
            </a:r>
          </a:p>
          <a:p>
            <a:pPr marL="0" indent="0">
              <a:buNone/>
            </a:pPr>
            <a:r>
              <a:rPr lang="en-US" altLang="ko-KR" sz="1000" dirty="0"/>
              <a:t>}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en-US" altLang="ko-KR" sz="1000" dirty="0"/>
              <a:t>// </a:t>
            </a:r>
            <a:r>
              <a:rPr lang="ko-KR" altLang="en-US" sz="1000" dirty="0"/>
              <a:t>석차</a:t>
            </a:r>
          </a:p>
          <a:p>
            <a:pPr marL="0" indent="0">
              <a:buNone/>
            </a:pPr>
            <a:r>
              <a:rPr lang="nn-NO" altLang="ko-KR" sz="1000" dirty="0"/>
              <a:t>for (int i = 0; i &lt; 3; i++)</a:t>
            </a:r>
          </a:p>
          <a:p>
            <a:pPr marL="0" indent="0">
              <a:buNone/>
            </a:pPr>
            <a:r>
              <a:rPr lang="en-US" altLang="ko-KR" sz="1000" dirty="0"/>
              <a:t>sung[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][5] = 1;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nn-NO" altLang="ko-KR" sz="1000" dirty="0"/>
              <a:t>for (int i = 0; i &lt; 3; i++) {</a:t>
            </a:r>
          </a:p>
          <a:p>
            <a:pPr marL="0" indent="0">
              <a:buNone/>
            </a:pPr>
            <a:r>
              <a:rPr lang="en-US" altLang="ko-KR" sz="1000" dirty="0"/>
              <a:t>for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j = 0; j &lt; 3; </a:t>
            </a:r>
            <a:r>
              <a:rPr lang="en-US" altLang="ko-KR" sz="1000" dirty="0" err="1"/>
              <a:t>j++</a:t>
            </a:r>
            <a:r>
              <a:rPr lang="en-US" altLang="ko-KR" sz="1000" dirty="0"/>
              <a:t>) {</a:t>
            </a:r>
          </a:p>
          <a:p>
            <a:pPr marL="0" indent="0">
              <a:buNone/>
            </a:pPr>
            <a:r>
              <a:rPr lang="en-US" altLang="ko-KR" sz="1000" dirty="0"/>
              <a:t>if (sung[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][4] &gt; sung[j][4])</a:t>
            </a:r>
          </a:p>
          <a:p>
            <a:pPr marL="0" indent="0">
              <a:buNone/>
            </a:pPr>
            <a:r>
              <a:rPr lang="en-US" altLang="ko-KR" sz="1000" dirty="0"/>
              <a:t>sung[j][5]++;</a:t>
            </a:r>
          </a:p>
          <a:p>
            <a:pPr marL="0" indent="0">
              <a:buNone/>
            </a:pPr>
            <a:r>
              <a:rPr lang="en-US" altLang="ko-KR" sz="1000" dirty="0"/>
              <a:t>}</a:t>
            </a:r>
          </a:p>
          <a:p>
            <a:pPr marL="0" indent="0">
              <a:buNone/>
            </a:pPr>
            <a:r>
              <a:rPr lang="en-US" altLang="ko-KR" sz="1000" dirty="0"/>
              <a:t>}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en-US" altLang="ko-KR" sz="1000" dirty="0"/>
              <a:t>}</a:t>
            </a:r>
          </a:p>
          <a:p>
            <a:pPr marL="0" indent="0">
              <a:buNone/>
            </a:pPr>
            <a:endParaRPr lang="ko-KR" altLang="en-US" sz="1000" dirty="0"/>
          </a:p>
          <a:p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5112060" y="1448780"/>
            <a:ext cx="3913251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ko-KR" sz="1000" dirty="0"/>
              <a:t>void print() {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en-US" altLang="ko-KR" sz="1000" dirty="0" err="1"/>
              <a:t>fout</a:t>
            </a:r>
            <a:r>
              <a:rPr lang="en-US" altLang="ko-KR" sz="1000" dirty="0"/>
              <a:t> &lt;&lt;</a:t>
            </a:r>
            <a:r>
              <a:rPr lang="ko-KR" altLang="en-US" sz="1000" dirty="0"/>
              <a:t> </a:t>
            </a:r>
            <a:r>
              <a:rPr lang="en-US" altLang="ko-KR" sz="1000" dirty="0"/>
              <a:t>"</a:t>
            </a:r>
            <a:r>
              <a:rPr lang="ko-KR" altLang="en-US" sz="1000" dirty="0"/>
              <a:t>이름 </a:t>
            </a:r>
            <a:r>
              <a:rPr lang="en-US" altLang="ko-KR" sz="1000" dirty="0"/>
              <a:t>\</a:t>
            </a:r>
            <a:r>
              <a:rPr lang="en-US" altLang="ko-KR" sz="1000" dirty="0" err="1"/>
              <a:t>tC</a:t>
            </a:r>
            <a:r>
              <a:rPr lang="en-US" altLang="ko-KR" sz="1000" dirty="0"/>
              <a:t>++  JAVA JSP </a:t>
            </a:r>
            <a:r>
              <a:rPr lang="ko-KR" altLang="en-US" sz="1000" dirty="0"/>
              <a:t>총점 평균 석차  그래프</a:t>
            </a:r>
            <a:r>
              <a:rPr lang="en-US" altLang="ko-KR" sz="1000" dirty="0"/>
              <a:t>"</a:t>
            </a:r>
            <a:r>
              <a:rPr lang="ko-KR" altLang="en-US" sz="1000" dirty="0"/>
              <a:t> </a:t>
            </a:r>
            <a:r>
              <a:rPr lang="en-US" altLang="ko-KR" sz="1000" dirty="0"/>
              <a:t>&lt;&lt;</a:t>
            </a:r>
            <a:r>
              <a:rPr lang="ko-KR" altLang="en-US" sz="1000" dirty="0"/>
              <a:t>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nn-NO" altLang="ko-KR" sz="1000" dirty="0"/>
              <a:t>for (int i = 0; i &lt; 3; i++) {</a:t>
            </a:r>
          </a:p>
          <a:p>
            <a:pPr marL="0" indent="0">
              <a:buNone/>
            </a:pPr>
            <a:r>
              <a:rPr lang="en-US" altLang="ko-KR" sz="1000" dirty="0"/>
              <a:t>// </a:t>
            </a:r>
            <a:r>
              <a:rPr lang="ko-KR" altLang="en-US" sz="1000" dirty="0"/>
              <a:t>이름 출력</a:t>
            </a:r>
          </a:p>
          <a:p>
            <a:pPr marL="0" indent="0">
              <a:buNone/>
            </a:pPr>
            <a:r>
              <a:rPr lang="en-US" altLang="ko-KR" sz="1000" dirty="0" err="1"/>
              <a:t>fout</a:t>
            </a:r>
            <a:r>
              <a:rPr lang="en-US" altLang="ko-KR" sz="1000" dirty="0"/>
              <a:t> &lt;&lt; name[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][1] &lt;&lt; </a:t>
            </a:r>
            <a:r>
              <a:rPr lang="en-US" altLang="ko-KR" sz="1000" dirty="0" err="1"/>
              <a:t>setw</a:t>
            </a:r>
            <a:r>
              <a:rPr lang="en-US" altLang="ko-KR" sz="1000" dirty="0"/>
              <a:t>(4</a:t>
            </a:r>
            <a:r>
              <a:rPr lang="en-US" altLang="ko-KR" sz="1000" dirty="0" smtClean="0"/>
              <a:t>);</a:t>
            </a:r>
          </a:p>
          <a:p>
            <a:pPr marL="0" indent="0">
              <a:buNone/>
            </a:pPr>
            <a:r>
              <a:rPr lang="en-US" altLang="ko-KR" sz="1000" dirty="0" smtClean="0"/>
              <a:t>//</a:t>
            </a:r>
            <a:r>
              <a:rPr lang="ko-KR" altLang="en-US" sz="1000" dirty="0" smtClean="0"/>
              <a:t>점수출력</a:t>
            </a:r>
            <a:endParaRPr lang="en-US" altLang="ko-KR" sz="1000" dirty="0"/>
          </a:p>
          <a:p>
            <a:r>
              <a:rPr lang="en-US" altLang="ko-KR" sz="1000" dirty="0"/>
              <a:t>for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j = 0; j &lt; 6; </a:t>
            </a:r>
            <a:r>
              <a:rPr lang="en-US" altLang="ko-KR" sz="1000" dirty="0" err="1"/>
              <a:t>j++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err="1"/>
              <a:t>fout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setw</a:t>
            </a:r>
            <a:r>
              <a:rPr lang="en-US" altLang="ko-KR" sz="1000" dirty="0"/>
              <a:t>(6) &lt;&lt; sung[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][j] ;</a:t>
            </a:r>
          </a:p>
          <a:p>
            <a:r>
              <a:rPr lang="en-US" altLang="ko-KR" sz="1000" dirty="0"/>
              <a:t>// </a:t>
            </a:r>
            <a:r>
              <a:rPr lang="ko-KR" altLang="en-US" sz="1000" dirty="0"/>
              <a:t>그래프 출력</a:t>
            </a:r>
          </a:p>
          <a:p>
            <a:r>
              <a:rPr lang="en-US" altLang="ko-KR" sz="1000" dirty="0"/>
              <a:t>for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j = 1; j &lt;= sung[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][4] / 10; </a:t>
            </a:r>
            <a:r>
              <a:rPr lang="en-US" altLang="ko-KR" sz="1000" dirty="0" err="1"/>
              <a:t>j++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err="1"/>
              <a:t>fout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setw</a:t>
            </a:r>
            <a:r>
              <a:rPr lang="en-US" altLang="ko-KR" sz="1000" dirty="0"/>
              <a:t>(4) &lt;&lt; "♥";</a:t>
            </a:r>
          </a:p>
          <a:p>
            <a:r>
              <a:rPr lang="en-US" altLang="ko-KR" sz="1000" dirty="0" err="1"/>
              <a:t>fout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  <a:r>
              <a:rPr lang="en-US" altLang="ko-KR" sz="1000" dirty="0" smtClean="0"/>
              <a:t>}</a:t>
            </a:r>
            <a:endParaRPr lang="en-US" altLang="ko-KR" sz="1000" dirty="0"/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en-US" altLang="ko-KR" sz="1000" dirty="0"/>
              <a:t>}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en-US" altLang="ko-KR" sz="1000" dirty="0"/>
              <a:t>void main() {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en-US" altLang="ko-KR" sz="1000" dirty="0"/>
              <a:t>input();</a:t>
            </a:r>
          </a:p>
          <a:p>
            <a:pPr marL="0" indent="0">
              <a:buNone/>
            </a:pPr>
            <a:r>
              <a:rPr lang="en-US" altLang="ko-KR" sz="1000" dirty="0" err="1"/>
              <a:t>cal</a:t>
            </a:r>
            <a:r>
              <a:rPr lang="en-US" altLang="ko-KR" sz="1000" dirty="0"/>
              <a:t>();</a:t>
            </a:r>
          </a:p>
          <a:p>
            <a:pPr marL="0" indent="0">
              <a:buNone/>
            </a:pPr>
            <a:r>
              <a:rPr lang="en-US" altLang="ko-KR" sz="1000" dirty="0"/>
              <a:t>print();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en-US" altLang="ko-KR" sz="1000" dirty="0"/>
              <a:t>}</a:t>
            </a:r>
            <a:endParaRPr lang="ko-KR" altLang="en-US" sz="1000" dirty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35787888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성적표 </a:t>
            </a:r>
            <a:r>
              <a:rPr lang="en-US" altLang="ko-KR" dirty="0" err="1" smtClean="0"/>
              <a:t>stringstream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1" y="1484313"/>
            <a:ext cx="2494620" cy="43576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000" b="1" dirty="0"/>
              <a:t>#include&lt;</a:t>
            </a:r>
            <a:r>
              <a:rPr lang="en-US" altLang="ko-KR" sz="1000" b="1" dirty="0" err="1"/>
              <a:t>stdio.h</a:t>
            </a:r>
            <a:r>
              <a:rPr lang="en-US" altLang="ko-KR" sz="1000" b="1" dirty="0"/>
              <a:t>&gt;</a:t>
            </a:r>
          </a:p>
          <a:p>
            <a:pPr marL="0" indent="0">
              <a:buNone/>
            </a:pPr>
            <a:r>
              <a:rPr lang="en-US" altLang="ko-KR" sz="1000" b="1" dirty="0"/>
              <a:t>#include&lt;</a:t>
            </a:r>
            <a:r>
              <a:rPr lang="en-US" altLang="ko-KR" sz="1000" b="1" dirty="0" err="1"/>
              <a:t>iostream</a:t>
            </a:r>
            <a:r>
              <a:rPr lang="en-US" altLang="ko-KR" sz="1000" b="1" dirty="0"/>
              <a:t>&gt;</a:t>
            </a:r>
          </a:p>
          <a:p>
            <a:pPr marL="0" indent="0">
              <a:buNone/>
            </a:pPr>
            <a:r>
              <a:rPr lang="en-US" altLang="ko-KR" sz="1000" b="1" dirty="0"/>
              <a:t>#include&lt;string&gt;</a:t>
            </a:r>
          </a:p>
          <a:p>
            <a:pPr marL="0" indent="0">
              <a:buNone/>
            </a:pPr>
            <a:r>
              <a:rPr lang="en-US" altLang="ko-KR" sz="1000" b="1" dirty="0"/>
              <a:t>#include&lt;</a:t>
            </a:r>
            <a:r>
              <a:rPr lang="en-US" altLang="ko-KR" sz="1000" b="1" dirty="0" err="1"/>
              <a:t>iomanip</a:t>
            </a:r>
            <a:r>
              <a:rPr lang="en-US" altLang="ko-KR" sz="1000" b="1" dirty="0"/>
              <a:t>&gt;</a:t>
            </a:r>
          </a:p>
          <a:p>
            <a:pPr marL="0" indent="0">
              <a:buNone/>
            </a:pPr>
            <a:r>
              <a:rPr lang="en-US" altLang="ko-KR" sz="1000" b="1" dirty="0"/>
              <a:t>#include&lt;</a:t>
            </a:r>
            <a:r>
              <a:rPr lang="en-US" altLang="ko-KR" sz="1000" b="1" dirty="0" err="1"/>
              <a:t>fstream</a:t>
            </a:r>
            <a:r>
              <a:rPr lang="en-US" altLang="ko-KR" sz="1000" b="1" dirty="0"/>
              <a:t>&gt;</a:t>
            </a:r>
          </a:p>
          <a:p>
            <a:pPr marL="0" indent="0">
              <a:buNone/>
            </a:pPr>
            <a:r>
              <a:rPr lang="en-US" altLang="ko-KR" sz="1000" b="1" dirty="0"/>
              <a:t>#include&lt;</a:t>
            </a:r>
            <a:r>
              <a:rPr lang="en-US" altLang="ko-KR" sz="1000" b="1" dirty="0" err="1"/>
              <a:t>iomanip</a:t>
            </a:r>
            <a:r>
              <a:rPr lang="en-US" altLang="ko-KR" sz="1000" b="1" dirty="0"/>
              <a:t>&gt;</a:t>
            </a:r>
          </a:p>
          <a:p>
            <a:pPr marL="0" indent="0">
              <a:buNone/>
            </a:pPr>
            <a:r>
              <a:rPr lang="en-US" altLang="ko-KR" sz="1000" b="1" dirty="0"/>
              <a:t>#include&lt;</a:t>
            </a:r>
            <a:r>
              <a:rPr lang="en-US" altLang="ko-KR" sz="1000" b="1" dirty="0" err="1"/>
              <a:t>stdarg.h</a:t>
            </a:r>
            <a:r>
              <a:rPr lang="en-US" altLang="ko-KR" sz="1000" b="1" dirty="0"/>
              <a:t>&gt;</a:t>
            </a:r>
          </a:p>
          <a:p>
            <a:pPr marL="0" indent="0">
              <a:buNone/>
            </a:pPr>
            <a:r>
              <a:rPr lang="en-US" altLang="ko-KR" sz="1000" b="1" dirty="0"/>
              <a:t>#include&lt;</a:t>
            </a:r>
            <a:r>
              <a:rPr lang="en-US" altLang="ko-KR" sz="1000" b="1" dirty="0" err="1"/>
              <a:t>sstream</a:t>
            </a:r>
            <a:r>
              <a:rPr lang="en-US" altLang="ko-KR" sz="1000" b="1" dirty="0"/>
              <a:t>&gt;</a:t>
            </a:r>
          </a:p>
          <a:p>
            <a:pPr marL="0" indent="0">
              <a:buNone/>
            </a:pPr>
            <a:endParaRPr lang="ko-KR" altLang="en-US" sz="1000" b="1" dirty="0"/>
          </a:p>
          <a:p>
            <a:pPr marL="0" indent="0">
              <a:buNone/>
            </a:pPr>
            <a:r>
              <a:rPr lang="en-US" altLang="ko-KR" sz="1000" b="1" dirty="0"/>
              <a:t>using namespace </a:t>
            </a:r>
            <a:r>
              <a:rPr lang="en-US" altLang="ko-KR" sz="1000" b="1" dirty="0" err="1"/>
              <a:t>std</a:t>
            </a:r>
            <a:r>
              <a:rPr lang="en-US" altLang="ko-KR" sz="1000" b="1" dirty="0"/>
              <a:t>;</a:t>
            </a:r>
          </a:p>
          <a:p>
            <a:pPr marL="0" indent="0">
              <a:buNone/>
            </a:pPr>
            <a:endParaRPr lang="ko-KR" altLang="en-US" sz="1000" b="1" dirty="0"/>
          </a:p>
          <a:p>
            <a:pPr marL="0" indent="0">
              <a:buNone/>
            </a:pPr>
            <a:r>
              <a:rPr lang="en-US" altLang="ko-KR" sz="1000" b="1" dirty="0"/>
              <a:t>string art[100][100];</a:t>
            </a:r>
          </a:p>
          <a:p>
            <a:pPr marL="0" indent="0">
              <a:buNone/>
            </a:pP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arr</a:t>
            </a:r>
            <a:r>
              <a:rPr lang="en-US" altLang="ko-KR" sz="1000" b="1" dirty="0"/>
              <a:t>[100][100];</a:t>
            </a:r>
          </a:p>
          <a:p>
            <a:pPr marL="0" indent="0">
              <a:buNone/>
            </a:pPr>
            <a:r>
              <a:rPr lang="en-US" altLang="ko-KR" sz="1000" b="1" dirty="0"/>
              <a:t>string info[100][100];</a:t>
            </a:r>
          </a:p>
          <a:p>
            <a:pPr marL="0" indent="0">
              <a:buNone/>
            </a:pP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cnt</a:t>
            </a:r>
            <a:r>
              <a:rPr lang="en-US" altLang="ko-KR" sz="1000" b="1" dirty="0"/>
              <a:t> = 0;</a:t>
            </a:r>
          </a:p>
          <a:p>
            <a:pPr marL="0" indent="0">
              <a:buNone/>
            </a:pPr>
            <a:r>
              <a:rPr lang="en-US" altLang="ko-KR" sz="1000" b="1" dirty="0" err="1"/>
              <a:t>int</a:t>
            </a:r>
            <a:r>
              <a:rPr lang="en-US" altLang="ko-KR" sz="1000" b="1" dirty="0"/>
              <a:t> k;</a:t>
            </a:r>
          </a:p>
          <a:p>
            <a:pPr marL="0" indent="0">
              <a:buNone/>
            </a:pPr>
            <a:r>
              <a:rPr lang="en-US" altLang="ko-KR" sz="1000" b="1" dirty="0" err="1"/>
              <a:t>ifstream</a:t>
            </a:r>
            <a:r>
              <a:rPr lang="en-US" altLang="ko-KR" sz="1000" b="1" dirty="0"/>
              <a:t> fin("in.txt");</a:t>
            </a:r>
          </a:p>
          <a:p>
            <a:pPr marL="0" indent="0">
              <a:buNone/>
            </a:pPr>
            <a:r>
              <a:rPr lang="en-US" altLang="ko-KR" sz="1000" b="1" dirty="0" err="1"/>
              <a:t>ofstream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fout</a:t>
            </a:r>
            <a:r>
              <a:rPr lang="en-US" altLang="ko-KR" sz="1000" b="1" dirty="0"/>
              <a:t>("out2.txt");</a:t>
            </a:r>
          </a:p>
          <a:p>
            <a:pPr marL="0" indent="0">
              <a:buNone/>
            </a:pPr>
            <a:endParaRPr lang="ko-KR" altLang="en-US" sz="1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448779"/>
            <a:ext cx="299473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ko-KR" sz="1000" dirty="0"/>
              <a:t>void print() {</a:t>
            </a:r>
          </a:p>
          <a:p>
            <a:pPr marL="0" indent="0">
              <a:buNone/>
            </a:pPr>
            <a:r>
              <a:rPr lang="en-US" altLang="ko-KR" sz="1000" dirty="0" err="1"/>
              <a:t>fout</a:t>
            </a:r>
            <a:r>
              <a:rPr lang="en-US" altLang="ko-KR" sz="1000" dirty="0"/>
              <a:t> &lt;&lt;</a:t>
            </a:r>
            <a:r>
              <a:rPr lang="ko-KR" altLang="en-US" sz="1000" dirty="0"/>
              <a:t> </a:t>
            </a:r>
            <a:r>
              <a:rPr lang="en-US" altLang="ko-KR" sz="1000" dirty="0"/>
              <a:t>"</a:t>
            </a:r>
            <a:r>
              <a:rPr lang="ko-KR" altLang="en-US" sz="1000" dirty="0"/>
              <a:t>이름 국어 영어 수학 총점 평균</a:t>
            </a:r>
            <a:r>
              <a:rPr lang="en-US" altLang="ko-KR" sz="1000" dirty="0"/>
              <a:t>"</a:t>
            </a:r>
            <a:r>
              <a:rPr lang="ko-KR" altLang="en-US" sz="1000" dirty="0"/>
              <a:t> </a:t>
            </a:r>
            <a:r>
              <a:rPr lang="en-US" altLang="ko-KR" sz="1000" dirty="0"/>
              <a:t>&lt;&lt;</a:t>
            </a:r>
            <a:r>
              <a:rPr lang="ko-KR" altLang="en-US" sz="1000" dirty="0"/>
              <a:t>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marL="0" indent="0">
              <a:buNone/>
            </a:pPr>
            <a:r>
              <a:rPr lang="en-US" altLang="ko-KR" sz="1000" dirty="0"/>
              <a:t>for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&lt;3;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++)//3</a:t>
            </a:r>
            <a:r>
              <a:rPr lang="ko-KR" altLang="en-US" sz="1000" dirty="0"/>
              <a:t>명</a:t>
            </a:r>
          </a:p>
          <a:p>
            <a:pPr marL="0" indent="0">
              <a:buNone/>
            </a:pPr>
            <a:r>
              <a:rPr lang="en-US" altLang="ko-KR" sz="1000" dirty="0"/>
              <a:t>{</a:t>
            </a:r>
          </a:p>
          <a:p>
            <a:pPr marL="0" indent="0">
              <a:buNone/>
            </a:pPr>
            <a:r>
              <a:rPr lang="en-US" altLang="ko-KR" sz="1000" dirty="0"/>
              <a:t>for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ko-KR" altLang="en-US" sz="1000" dirty="0"/>
              <a:t> </a:t>
            </a:r>
            <a:r>
              <a:rPr lang="en-US" altLang="ko-KR" sz="1000" dirty="0"/>
              <a:t>j = 0; j &lt; 4; </a:t>
            </a:r>
            <a:r>
              <a:rPr lang="en-US" altLang="ko-KR" sz="1000" dirty="0" err="1"/>
              <a:t>j++</a:t>
            </a:r>
            <a:r>
              <a:rPr lang="en-US" altLang="ko-KR" sz="1000" dirty="0"/>
              <a:t>)//1</a:t>
            </a:r>
            <a:r>
              <a:rPr lang="ko-KR" altLang="en-US" sz="1000" dirty="0"/>
              <a:t>개의 이름</a:t>
            </a:r>
            <a:r>
              <a:rPr lang="en-US" altLang="ko-KR" sz="1000" dirty="0"/>
              <a:t>,3</a:t>
            </a:r>
            <a:r>
              <a:rPr lang="ko-KR" altLang="en-US" sz="1000" dirty="0"/>
              <a:t>개의 점수</a:t>
            </a:r>
          </a:p>
          <a:p>
            <a:pPr marL="0" indent="0">
              <a:buNone/>
            </a:pPr>
            <a:r>
              <a:rPr lang="en-US" altLang="ko-KR" sz="1000" dirty="0"/>
              <a:t>{</a:t>
            </a:r>
          </a:p>
          <a:p>
            <a:pPr marL="0" indent="0">
              <a:buNone/>
            </a:pPr>
            <a:r>
              <a:rPr lang="en-US" altLang="ko-KR" sz="1000" dirty="0" err="1"/>
              <a:t>fout</a:t>
            </a:r>
            <a:r>
              <a:rPr lang="en-US" altLang="ko-KR" sz="1000" dirty="0"/>
              <a:t> &lt;&lt; art[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][j] &lt;&lt; " ";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en-US" altLang="ko-KR" sz="1000" dirty="0"/>
              <a:t>}</a:t>
            </a:r>
          </a:p>
          <a:p>
            <a:pPr marL="0" indent="0">
              <a:buNone/>
            </a:pPr>
            <a:r>
              <a:rPr lang="en-US" altLang="ko-KR" sz="1000" dirty="0" err="1"/>
              <a:t>fout</a:t>
            </a:r>
            <a:r>
              <a:rPr lang="en-US" altLang="ko-KR" sz="1000" dirty="0"/>
              <a:t> &lt;&lt; info[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&lt;&lt; "  ";</a:t>
            </a:r>
          </a:p>
          <a:p>
            <a:pPr marL="0" indent="0">
              <a:buNone/>
            </a:pPr>
            <a:r>
              <a:rPr lang="en-US" altLang="ko-KR" sz="1000" dirty="0" err="1"/>
              <a:t>fout</a:t>
            </a:r>
            <a:r>
              <a:rPr lang="en-US" altLang="ko-KR" sz="1000" dirty="0"/>
              <a:t> &lt;&lt; info[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+ 1]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marL="0" indent="0">
              <a:buNone/>
            </a:pPr>
            <a:r>
              <a:rPr lang="en-US" altLang="ko-KR" sz="1000" dirty="0"/>
              <a:t>}</a:t>
            </a:r>
          </a:p>
          <a:p>
            <a:pPr marL="0" indent="0">
              <a:buNone/>
            </a:pPr>
            <a:r>
              <a:rPr lang="en-US" altLang="ko-KR" sz="1000" dirty="0"/>
              <a:t>}</a:t>
            </a:r>
          </a:p>
          <a:p>
            <a:pPr marL="0" indent="0">
              <a:buNone/>
            </a:pPr>
            <a:r>
              <a:rPr lang="en-US" altLang="ko-KR" sz="1000" dirty="0"/>
              <a:t>void input() {</a:t>
            </a:r>
          </a:p>
          <a:p>
            <a:pPr marL="0" indent="0">
              <a:buNone/>
            </a:pPr>
            <a:r>
              <a:rPr lang="en-US" altLang="ko-KR" sz="1000" dirty="0"/>
              <a:t>for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&lt;3;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++)//3</a:t>
            </a:r>
            <a:r>
              <a:rPr lang="ko-KR" altLang="en-US" sz="1000" dirty="0"/>
              <a:t>명</a:t>
            </a:r>
          </a:p>
          <a:p>
            <a:pPr marL="0" indent="0">
              <a:buNone/>
            </a:pPr>
            <a:r>
              <a:rPr lang="en-US" altLang="ko-KR" sz="1000" dirty="0"/>
              <a:t>{</a:t>
            </a:r>
          </a:p>
          <a:p>
            <a:pPr marL="0" indent="0">
              <a:buNone/>
            </a:pPr>
            <a:r>
              <a:rPr lang="en-US" altLang="ko-KR" sz="1000" dirty="0"/>
              <a:t>for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j = 0; j &lt; 4; </a:t>
            </a:r>
            <a:r>
              <a:rPr lang="en-US" altLang="ko-KR" sz="1000" dirty="0" err="1"/>
              <a:t>j</a:t>
            </a:r>
            <a:r>
              <a:rPr lang="en-US" altLang="ko-KR" sz="1000" dirty="0" err="1" smtClean="0"/>
              <a:t>++</a:t>
            </a:r>
            <a:r>
              <a:rPr lang="en-US" altLang="ko-KR" sz="1000" dirty="0" smtClean="0"/>
              <a:t>)//3</a:t>
            </a:r>
            <a:r>
              <a:rPr lang="ko-KR" altLang="en-US" sz="1000" dirty="0" smtClean="0"/>
              <a:t>개의 </a:t>
            </a:r>
            <a:r>
              <a:rPr lang="ko-KR" altLang="en-US" sz="1000" dirty="0"/>
              <a:t>점수 값</a:t>
            </a:r>
          </a:p>
          <a:p>
            <a:pPr marL="0" indent="0">
              <a:buNone/>
            </a:pPr>
            <a:r>
              <a:rPr lang="en-US" altLang="ko-KR" sz="1000" dirty="0"/>
              <a:t>{</a:t>
            </a:r>
          </a:p>
          <a:p>
            <a:pPr marL="0" indent="0">
              <a:buNone/>
            </a:pPr>
            <a:r>
              <a:rPr lang="en-US" altLang="ko-KR" sz="1000" dirty="0"/>
              <a:t>fin &gt;&gt; art[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][j];</a:t>
            </a:r>
          </a:p>
          <a:p>
            <a:pPr marL="0" indent="0">
              <a:buNone/>
            </a:pPr>
            <a:r>
              <a:rPr lang="en-US" altLang="ko-KR" sz="1000" dirty="0"/>
              <a:t>}</a:t>
            </a:r>
          </a:p>
          <a:p>
            <a:pPr marL="0" indent="0">
              <a:buNone/>
            </a:pPr>
            <a:r>
              <a:rPr lang="en-US" altLang="ko-KR" sz="1000" dirty="0"/>
              <a:t>}</a:t>
            </a:r>
          </a:p>
          <a:p>
            <a:pPr marL="0" indent="0">
              <a:buNone/>
            </a:pPr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5832140" y="1304764"/>
            <a:ext cx="3437159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en-US" altLang="ko-KR" sz="1000" dirty="0"/>
              <a:t>//</a:t>
            </a:r>
            <a:r>
              <a:rPr lang="ko-KR" altLang="en-US" sz="1000" dirty="0"/>
              <a:t>이름</a:t>
            </a:r>
            <a:r>
              <a:rPr lang="en-US" altLang="ko-KR" sz="1000" dirty="0"/>
              <a:t>,</a:t>
            </a:r>
            <a:r>
              <a:rPr lang="ko-KR" altLang="en-US" sz="1000" dirty="0"/>
              <a:t>총점</a:t>
            </a:r>
            <a:r>
              <a:rPr lang="en-US" altLang="ko-KR" sz="1000" dirty="0"/>
              <a:t>,</a:t>
            </a:r>
            <a:r>
              <a:rPr lang="ko-KR" altLang="en-US" sz="1000" dirty="0"/>
              <a:t>평균</a:t>
            </a:r>
            <a:r>
              <a:rPr lang="en-US" altLang="ko-KR" sz="1000" dirty="0"/>
              <a:t>,</a:t>
            </a:r>
            <a:r>
              <a:rPr lang="ko-KR" altLang="en-US" sz="1000" dirty="0"/>
              <a:t>등급</a:t>
            </a:r>
          </a:p>
          <a:p>
            <a:pPr marL="0" indent="0">
              <a:buNone/>
            </a:pPr>
            <a:r>
              <a:rPr lang="en-US" altLang="ko-KR" sz="1000" dirty="0"/>
              <a:t>void </a:t>
            </a:r>
            <a:r>
              <a:rPr lang="en-US" altLang="ko-KR" sz="1000" dirty="0" err="1"/>
              <a:t>cal</a:t>
            </a:r>
            <a:r>
              <a:rPr lang="en-US" altLang="ko-KR" sz="1000" dirty="0"/>
              <a:t>() {</a:t>
            </a:r>
          </a:p>
          <a:p>
            <a:pPr marL="0" indent="0">
              <a:buNone/>
            </a:pPr>
            <a:r>
              <a:rPr lang="nn-NO" altLang="ko-KR" sz="1000" dirty="0"/>
              <a:t>for (int i = 0; i&lt;3; i++) {</a:t>
            </a:r>
          </a:p>
          <a:p>
            <a:pPr marL="0" indent="0">
              <a:buNone/>
            </a:pPr>
            <a:r>
              <a:rPr lang="en-US" altLang="ko-KR" sz="1000" dirty="0" err="1"/>
              <a:t>int</a:t>
            </a:r>
            <a:r>
              <a:rPr lang="en-US" altLang="ko-KR" sz="1000" dirty="0"/>
              <a:t> tot = 0;</a:t>
            </a:r>
          </a:p>
          <a:p>
            <a:pPr marL="0" indent="0">
              <a:buNone/>
            </a:pPr>
            <a:r>
              <a:rPr lang="en-US" altLang="ko-KR" sz="1000" dirty="0"/>
              <a:t>for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j = 1; j &lt; 4; </a:t>
            </a:r>
            <a:r>
              <a:rPr lang="en-US" altLang="ko-KR" sz="1000" dirty="0" err="1"/>
              <a:t>j++</a:t>
            </a:r>
            <a:r>
              <a:rPr lang="en-US" altLang="ko-KR" sz="1000" dirty="0"/>
              <a:t>) {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en-US" altLang="ko-KR" sz="1000" dirty="0" err="1"/>
              <a:t>istringstream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iss</a:t>
            </a:r>
            <a:r>
              <a:rPr lang="en-US" altLang="ko-KR" sz="1000" dirty="0"/>
              <a:t>(art[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][j]); //string</a:t>
            </a:r>
            <a:r>
              <a:rPr lang="ko-KR" altLang="en-US" sz="1000" dirty="0"/>
              <a:t>인 </a:t>
            </a:r>
            <a:r>
              <a:rPr lang="en-US" altLang="ko-KR" sz="1000" dirty="0"/>
              <a:t>art[][]</a:t>
            </a:r>
            <a:r>
              <a:rPr lang="ko-KR" altLang="en-US" sz="1000" dirty="0"/>
              <a:t>를 </a:t>
            </a:r>
            <a:r>
              <a:rPr lang="en-US" altLang="ko-KR" sz="1000" dirty="0" err="1"/>
              <a:t>int</a:t>
            </a:r>
            <a:r>
              <a:rPr lang="ko-KR" altLang="en-US" sz="1000" dirty="0"/>
              <a:t>로 변환</a:t>
            </a:r>
          </a:p>
          <a:p>
            <a:pPr marL="0" indent="0">
              <a:buNone/>
            </a:pPr>
            <a:r>
              <a:rPr lang="en-US" altLang="ko-KR" sz="1000" dirty="0" err="1"/>
              <a:t>iss</a:t>
            </a:r>
            <a:r>
              <a:rPr lang="en-US" altLang="ko-KR" sz="1000" dirty="0"/>
              <a:t> &gt;&gt; </a:t>
            </a:r>
            <a:r>
              <a:rPr lang="en-US" altLang="ko-KR" sz="1000" dirty="0" err="1"/>
              <a:t>arr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][j]; //</a:t>
            </a:r>
            <a:r>
              <a:rPr lang="en-US" altLang="ko-KR" sz="1000" dirty="0" err="1"/>
              <a:t>int</a:t>
            </a:r>
            <a:r>
              <a:rPr lang="ko-KR" altLang="en-US" sz="1000" dirty="0" err="1"/>
              <a:t>형으로된</a:t>
            </a:r>
            <a:r>
              <a:rPr lang="ko-KR" altLang="en-US" sz="1000" dirty="0"/>
              <a:t> </a:t>
            </a:r>
            <a:r>
              <a:rPr lang="en-US" altLang="ko-KR" sz="1000" dirty="0"/>
              <a:t>art[][]</a:t>
            </a:r>
            <a:r>
              <a:rPr lang="ko-KR" altLang="en-US" sz="1000" dirty="0"/>
              <a:t>를 </a:t>
            </a:r>
            <a:r>
              <a:rPr lang="en-US" altLang="ko-KR" sz="1000" dirty="0" err="1"/>
              <a:t>arr</a:t>
            </a:r>
            <a:r>
              <a:rPr lang="en-US" altLang="ko-KR" sz="1000" dirty="0"/>
              <a:t>[][]</a:t>
            </a:r>
            <a:r>
              <a:rPr lang="ko-KR" altLang="en-US" sz="1000" dirty="0"/>
              <a:t>에 </a:t>
            </a:r>
            <a:r>
              <a:rPr lang="en-US" altLang="ko-KR" sz="1000" dirty="0"/>
              <a:t>insert</a:t>
            </a:r>
          </a:p>
          <a:p>
            <a:pPr marL="0" indent="0">
              <a:buNone/>
            </a:pPr>
            <a:r>
              <a:rPr lang="en-US" altLang="ko-KR" sz="1000" dirty="0"/>
              <a:t>tot += </a:t>
            </a:r>
            <a:r>
              <a:rPr lang="en-US" altLang="ko-KR" sz="1000" dirty="0" err="1"/>
              <a:t>arr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][j];</a:t>
            </a:r>
          </a:p>
          <a:p>
            <a:pPr marL="0" indent="0">
              <a:buNone/>
            </a:pPr>
            <a:r>
              <a:rPr lang="en-US" altLang="ko-KR" sz="1000" dirty="0"/>
              <a:t>}</a:t>
            </a:r>
          </a:p>
          <a:p>
            <a:pPr marL="0" indent="0">
              <a:buNone/>
            </a:pPr>
            <a:r>
              <a:rPr lang="en-US" altLang="ko-KR" sz="1000" dirty="0" err="1"/>
              <a:t>stringstream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sstr</a:t>
            </a:r>
            <a:r>
              <a:rPr lang="en-US" altLang="ko-KR" sz="1000" dirty="0"/>
              <a:t>;//</a:t>
            </a:r>
            <a:r>
              <a:rPr lang="en-US" altLang="ko-KR" sz="1000" dirty="0" err="1"/>
              <a:t>int</a:t>
            </a:r>
            <a:r>
              <a:rPr lang="ko-KR" altLang="en-US" sz="1000" dirty="0"/>
              <a:t>를 다시 </a:t>
            </a:r>
            <a:r>
              <a:rPr lang="en-US" altLang="ko-KR" sz="1000" dirty="0"/>
              <a:t>string</a:t>
            </a:r>
            <a:r>
              <a:rPr lang="ko-KR" altLang="en-US" sz="1000" dirty="0"/>
              <a:t>으로</a:t>
            </a:r>
          </a:p>
          <a:p>
            <a:pPr marL="0" indent="0">
              <a:buNone/>
            </a:pPr>
            <a:r>
              <a:rPr lang="en-US" altLang="ko-KR" sz="1000" dirty="0" err="1"/>
              <a:t>sstr</a:t>
            </a:r>
            <a:r>
              <a:rPr lang="en-US" altLang="ko-KR" sz="1000" dirty="0"/>
              <a:t> &lt;&lt; tot;</a:t>
            </a:r>
          </a:p>
          <a:p>
            <a:pPr marL="0" indent="0">
              <a:buNone/>
            </a:pPr>
            <a:r>
              <a:rPr lang="en-US" altLang="ko-KR" sz="1000" dirty="0"/>
              <a:t>info[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= </a:t>
            </a:r>
            <a:r>
              <a:rPr lang="en-US" altLang="ko-KR" sz="1000" dirty="0" err="1"/>
              <a:t>sstr.str</a:t>
            </a:r>
            <a:r>
              <a:rPr lang="en-US" altLang="ko-KR" sz="1000" dirty="0"/>
              <a:t>();//</a:t>
            </a:r>
            <a:r>
              <a:rPr lang="ko-KR" altLang="en-US" sz="1000" dirty="0"/>
              <a:t>총점은 </a:t>
            </a:r>
            <a:r>
              <a:rPr lang="en-US" altLang="ko-KR" sz="1000" dirty="0"/>
              <a:t>0</a:t>
            </a:r>
            <a:r>
              <a:rPr lang="ko-KR" altLang="en-US" sz="1000" dirty="0"/>
              <a:t>에 넣음</a:t>
            </a:r>
          </a:p>
          <a:p>
            <a:pPr marL="0" indent="0">
              <a:buNone/>
            </a:pP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avg</a:t>
            </a:r>
            <a:r>
              <a:rPr lang="en-US" altLang="ko-KR" sz="1000" dirty="0"/>
              <a:t> = tot / 3;</a:t>
            </a:r>
          </a:p>
          <a:p>
            <a:pPr marL="0" indent="0">
              <a:buNone/>
            </a:pPr>
            <a:r>
              <a:rPr lang="en-US" altLang="ko-KR" sz="1000" dirty="0" err="1"/>
              <a:t>stringstream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sstrr</a:t>
            </a:r>
            <a:r>
              <a:rPr lang="en-US" altLang="ko-KR" sz="1000" dirty="0"/>
              <a:t>;</a:t>
            </a:r>
          </a:p>
          <a:p>
            <a:pPr marL="0" indent="0">
              <a:buNone/>
            </a:pPr>
            <a:r>
              <a:rPr lang="en-US" altLang="ko-KR" sz="1000" dirty="0" err="1"/>
              <a:t>sstrr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avg</a:t>
            </a:r>
            <a:r>
              <a:rPr lang="en-US" altLang="ko-KR" sz="1000" dirty="0"/>
              <a:t>;</a:t>
            </a:r>
          </a:p>
          <a:p>
            <a:pPr marL="0" indent="0">
              <a:buNone/>
            </a:pPr>
            <a:r>
              <a:rPr lang="en-US" altLang="ko-KR" sz="1000" dirty="0"/>
              <a:t>info[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+ 1] = </a:t>
            </a:r>
            <a:r>
              <a:rPr lang="en-US" altLang="ko-KR" sz="1000" dirty="0" err="1"/>
              <a:t>sstrr.str</a:t>
            </a:r>
            <a:r>
              <a:rPr lang="en-US" altLang="ko-KR" sz="1000" dirty="0"/>
              <a:t>(); //</a:t>
            </a:r>
            <a:r>
              <a:rPr lang="ko-KR" altLang="en-US" sz="1000" dirty="0"/>
              <a:t>평균은 </a:t>
            </a:r>
            <a:r>
              <a:rPr lang="en-US" altLang="ko-KR" sz="1000" dirty="0"/>
              <a:t>1</a:t>
            </a:r>
            <a:r>
              <a:rPr lang="ko-KR" altLang="en-US" sz="1000" dirty="0"/>
              <a:t>에 넣음</a:t>
            </a:r>
          </a:p>
          <a:p>
            <a:pPr marL="0" indent="0">
              <a:buNone/>
            </a:pPr>
            <a:r>
              <a:rPr lang="en-US" altLang="ko-KR" sz="1000" dirty="0"/>
              <a:t>}</a:t>
            </a:r>
          </a:p>
          <a:p>
            <a:pPr marL="0" indent="0">
              <a:buNone/>
            </a:pPr>
            <a:r>
              <a:rPr lang="en-US" altLang="ko-KR" sz="1000" dirty="0"/>
              <a:t>}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en-US" altLang="ko-KR" sz="1000" dirty="0"/>
              <a:t>void main()</a:t>
            </a:r>
          </a:p>
          <a:p>
            <a:pPr marL="0" indent="0">
              <a:buNone/>
            </a:pPr>
            <a:r>
              <a:rPr lang="en-US" altLang="ko-KR" sz="1000" dirty="0"/>
              <a:t>{</a:t>
            </a:r>
          </a:p>
          <a:p>
            <a:pPr marL="0" indent="0">
              <a:buNone/>
            </a:pPr>
            <a:r>
              <a:rPr lang="en-US" altLang="ko-KR" sz="1000" dirty="0"/>
              <a:t>input();</a:t>
            </a:r>
          </a:p>
          <a:p>
            <a:pPr marL="0" indent="0">
              <a:buNone/>
            </a:pPr>
            <a:r>
              <a:rPr lang="en-US" altLang="ko-KR" sz="1000" dirty="0" err="1"/>
              <a:t>cal</a:t>
            </a:r>
            <a:r>
              <a:rPr lang="en-US" altLang="ko-KR" sz="1000" dirty="0"/>
              <a:t>();</a:t>
            </a:r>
          </a:p>
          <a:p>
            <a:pPr marL="0" indent="0">
              <a:buNone/>
            </a:pPr>
            <a:r>
              <a:rPr lang="en-US" altLang="ko-KR" sz="1000" dirty="0"/>
              <a:t>print();</a:t>
            </a:r>
          </a:p>
          <a:p>
            <a:pPr marL="0" indent="0">
              <a:buNone/>
            </a:pPr>
            <a:r>
              <a:rPr lang="en-US" altLang="ko-KR" sz="1000" dirty="0"/>
              <a:t>}</a:t>
            </a:r>
            <a:endParaRPr lang="ko-KR" altLang="en-US" sz="1000" dirty="0"/>
          </a:p>
          <a:p>
            <a:endParaRPr lang="ko-KR" altLang="en-US" sz="1000" dirty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92328537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  차</a:t>
            </a:r>
            <a:endParaRPr lang="en-US" altLang="en-US" smtClean="0"/>
          </a:p>
        </p:txBody>
      </p:sp>
      <p:sp>
        <p:nvSpPr>
          <p:cNvPr id="3" name="가로로 말린 두루마리 모양 2"/>
          <p:cNvSpPr/>
          <p:nvPr/>
        </p:nvSpPr>
        <p:spPr bwMode="auto">
          <a:xfrm>
            <a:off x="1655460" y="1520788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파일 입출력</a:t>
            </a:r>
          </a:p>
        </p:txBody>
      </p:sp>
      <p:sp>
        <p:nvSpPr>
          <p:cNvPr id="4" name="가로로 말린 두루마리 모양 3"/>
          <p:cNvSpPr/>
          <p:nvPr/>
        </p:nvSpPr>
        <p:spPr bwMode="auto">
          <a:xfrm>
            <a:off x="1655460" y="2382577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파일 입출력 </a:t>
            </a:r>
            <a:r>
              <a:rPr kumimoji="0" lang="ko-KR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선처리기</a:t>
            </a:r>
            <a:endParaRPr kumimoji="0" lang="ko-KR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" name="가로로 말린 두루마리 모양 4"/>
          <p:cNvSpPr/>
          <p:nvPr/>
        </p:nvSpPr>
        <p:spPr bwMode="auto">
          <a:xfrm>
            <a:off x="1642284" y="3230666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파일 열기와 닫기</a:t>
            </a:r>
          </a:p>
        </p:txBody>
      </p:sp>
      <p:sp>
        <p:nvSpPr>
          <p:cNvPr id="6" name="가로로 말린 두루마리 모양 5"/>
          <p:cNvSpPr/>
          <p:nvPr/>
        </p:nvSpPr>
        <p:spPr bwMode="auto">
          <a:xfrm>
            <a:off x="1642284" y="4109720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예제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파일 입출력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9836" y="1664804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</a:t>
            </a:r>
            <a:r>
              <a:rPr lang="en-US" altLang="ko-KR" dirty="0" smtClean="0"/>
              <a:t>++</a:t>
            </a:r>
            <a:r>
              <a:rPr lang="ko-KR" altLang="en-US" dirty="0" smtClean="0"/>
              <a:t>의 입출력 방식은 통합적이지만 파일 입출력은 그 자체적인 제약 사항들 때문에 특별한 경우로 생각 된다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보통의 입출력 파일의 경우 가장 많이 사용되는 디스크 파일을 기준으로 사용된다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파일 입출력을 사용 하면 컴파일 할 때 마다 데이터를 입력 하는 번거로움을 없앨 수 있고 출력 파일 또한 텍스트 문서로 저장 되어지기 때문에 사용이 편리하다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74698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8960" y="1268760"/>
            <a:ext cx="80714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파일 입출력을 위해서는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가 아니라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fstream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이 반드시 헤더 파일에 포함 되어야 한다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stream</a:t>
            </a:r>
            <a:r>
              <a:rPr lang="ko-KR" altLang="en-US" dirty="0" smtClean="0"/>
              <a:t>는 입력을 담당 하는 </a:t>
            </a:r>
            <a:r>
              <a:rPr lang="en-US" altLang="ko-KR" dirty="0" err="1" smtClean="0"/>
              <a:t>ifstream</a:t>
            </a:r>
            <a:r>
              <a:rPr lang="ko-KR" altLang="en-US" dirty="0" smtClean="0"/>
              <a:t>과 출력을 담당 하는 </a:t>
            </a:r>
            <a:r>
              <a:rPr lang="en-US" altLang="ko-KR" dirty="0" err="1" smtClean="0"/>
              <a:t>ofstream</a:t>
            </a:r>
            <a:r>
              <a:rPr lang="ko-KR" altLang="en-US" dirty="0" smtClean="0"/>
              <a:t>속성을 포함 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i</a:t>
            </a:r>
            <a:r>
              <a:rPr lang="en-US" dirty="0" err="1" smtClean="0"/>
              <a:t>fstream</a:t>
            </a:r>
            <a:r>
              <a:rPr lang="en-US" dirty="0" smtClean="0"/>
              <a:t> in;     //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o</a:t>
            </a:r>
            <a:r>
              <a:rPr lang="en-US" dirty="0" err="1" smtClean="0"/>
              <a:t>fstream</a:t>
            </a:r>
            <a:r>
              <a:rPr lang="en-US" dirty="0" smtClean="0"/>
              <a:t> out;   //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stream</a:t>
            </a:r>
            <a:r>
              <a:rPr lang="en-US" dirty="0" smtClean="0"/>
              <a:t> </a:t>
            </a:r>
            <a:r>
              <a:rPr lang="en-US" dirty="0" err="1" smtClean="0"/>
              <a:t>io</a:t>
            </a:r>
            <a:r>
              <a:rPr lang="en-US" dirty="0" smtClean="0"/>
              <a:t>;       //</a:t>
            </a:r>
            <a:r>
              <a:rPr lang="ko-KR" altLang="en-US" dirty="0" smtClean="0"/>
              <a:t>입출력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 smtClean="0"/>
              <a:t>파일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입출력 </a:t>
            </a:r>
            <a:r>
              <a:rPr lang="ko-KR" altLang="en-US" sz="3600" b="1" dirty="0" err="1" smtClean="0"/>
              <a:t>선처리기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642553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0448" y="1185258"/>
            <a:ext cx="4194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 smtClean="0"/>
              <a:t>Ifstream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ofstream</a:t>
            </a:r>
            <a:r>
              <a:rPr lang="ko-KR" altLang="en-US" dirty="0" smtClean="0"/>
              <a:t>으로 입출력을 선언 하면 이것을 파일과 연결시켜 주거나 연결을 끊어야 하는데 그 명령이 </a:t>
            </a:r>
            <a:r>
              <a:rPr lang="en-US" altLang="ko-KR" dirty="0" smtClean="0"/>
              <a:t>open(),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close()</a:t>
            </a:r>
            <a:r>
              <a:rPr lang="ko-KR" altLang="en-US" dirty="0" smtClean="0"/>
              <a:t>명령이다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열기와 닫기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38119" y="1196752"/>
            <a:ext cx="419445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i</a:t>
            </a:r>
            <a:r>
              <a:rPr lang="en-US" altLang="ko-KR" dirty="0" err="1" smtClean="0"/>
              <a:t>fstream</a:t>
            </a:r>
            <a:r>
              <a:rPr lang="en-US" altLang="ko-KR" dirty="0" smtClean="0"/>
              <a:t> </a:t>
            </a:r>
            <a:r>
              <a:rPr lang="en-US" altLang="ko-KR" dirty="0" smtClean="0"/>
              <a:t>in;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o</a:t>
            </a:r>
            <a:r>
              <a:rPr lang="en-US" dirty="0" err="1" smtClean="0"/>
              <a:t>fstream</a:t>
            </a:r>
            <a:r>
              <a:rPr lang="en-US" dirty="0" smtClean="0"/>
              <a:t> </a:t>
            </a:r>
            <a:r>
              <a:rPr lang="en-US" dirty="0" smtClean="0"/>
              <a:t>out;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i</a:t>
            </a:r>
            <a:r>
              <a:rPr lang="en-US" dirty="0" err="1" smtClean="0"/>
              <a:t>n.open</a:t>
            </a:r>
            <a:r>
              <a:rPr lang="en-US" dirty="0" smtClean="0"/>
              <a:t>(“input”,</a:t>
            </a:r>
            <a:r>
              <a:rPr lang="en-US" dirty="0" err="1" smtClean="0"/>
              <a:t>ios</a:t>
            </a:r>
            <a:r>
              <a:rPr lang="en-US" dirty="0" smtClean="0"/>
              <a:t>::in);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o</a:t>
            </a:r>
            <a:r>
              <a:rPr lang="en-US" dirty="0" err="1" smtClean="0"/>
              <a:t>ut.open</a:t>
            </a:r>
            <a:r>
              <a:rPr lang="en-US" dirty="0" smtClean="0"/>
              <a:t>(“output”,</a:t>
            </a:r>
            <a:r>
              <a:rPr lang="en-US" dirty="0" err="1" smtClean="0"/>
              <a:t>ios</a:t>
            </a:r>
            <a:r>
              <a:rPr lang="en-US" dirty="0" smtClean="0"/>
              <a:t>::out);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와 같이 선언 해주어야 하나 </a:t>
            </a:r>
            <a:r>
              <a:rPr lang="en-US" altLang="ko-KR" dirty="0" smtClean="0"/>
              <a:t>mode</a:t>
            </a:r>
            <a:r>
              <a:rPr lang="ko-KR" altLang="en-US" dirty="0" err="1" smtClean="0"/>
              <a:t>매계변수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io</a:t>
            </a:r>
            <a:r>
              <a:rPr lang="en-US" altLang="ko-KR" dirty="0" smtClean="0"/>
              <a:t>::in, </a:t>
            </a:r>
            <a:r>
              <a:rPr lang="en-US" altLang="ko-KR" dirty="0" err="1" smtClean="0"/>
              <a:t>io</a:t>
            </a:r>
            <a:r>
              <a:rPr lang="en-US" altLang="ko-KR" dirty="0" smtClean="0"/>
              <a:t>::out</a:t>
            </a:r>
            <a:r>
              <a:rPr lang="ko-KR" altLang="en-US" dirty="0" smtClean="0"/>
              <a:t>은 자동으로 그 값을 가지기 때문에 생략 해도 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in.open</a:t>
            </a:r>
            <a:r>
              <a:rPr lang="en-US" dirty="0" smtClean="0"/>
              <a:t>(“input”);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o</a:t>
            </a:r>
            <a:r>
              <a:rPr lang="en-US" dirty="0" err="1" smtClean="0"/>
              <a:t>ut.open</a:t>
            </a:r>
            <a:r>
              <a:rPr lang="en-US" dirty="0" smtClean="0"/>
              <a:t>(“output”)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라고 작성 해도 된다</a:t>
            </a:r>
            <a:r>
              <a:rPr lang="en-US" altLang="ko-K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2666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51920" y="1088740"/>
            <a:ext cx="453650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o</a:t>
            </a:r>
            <a:r>
              <a:rPr lang="en-US" sz="2000" dirty="0" smtClean="0"/>
              <a:t>pen()</a:t>
            </a:r>
            <a:r>
              <a:rPr lang="ko-KR" altLang="en-US" sz="2000" dirty="0" smtClean="0"/>
              <a:t>문장을 사용 하면 반드시 마지막에 </a:t>
            </a:r>
            <a:r>
              <a:rPr lang="en-US" altLang="ko-KR" sz="2000" dirty="0" smtClean="0"/>
              <a:t>close()</a:t>
            </a:r>
            <a:r>
              <a:rPr lang="ko-KR" altLang="en-US" sz="2000" dirty="0" smtClean="0"/>
              <a:t>명령으로 닫아 주어야 한다</a:t>
            </a:r>
            <a:r>
              <a:rPr lang="en-US" altLang="ko-KR" sz="2000" dirty="0" smtClean="0"/>
              <a:t>.</a:t>
            </a:r>
          </a:p>
          <a:p>
            <a:r>
              <a:rPr lang="en-US" sz="2000" dirty="0" err="1" smtClean="0"/>
              <a:t>in.close</a:t>
            </a:r>
            <a:r>
              <a:rPr lang="en-US" sz="2000" dirty="0" smtClean="0"/>
              <a:t>();</a:t>
            </a:r>
          </a:p>
          <a:p>
            <a:r>
              <a:rPr lang="en-US" sz="2000" dirty="0" err="1" smtClean="0"/>
              <a:t>out.close</a:t>
            </a:r>
            <a:r>
              <a:rPr lang="en-US" sz="2000" dirty="0" smtClean="0"/>
              <a:t>();</a:t>
            </a:r>
            <a:br>
              <a:rPr lang="en-US" sz="2000" dirty="0" smtClean="0"/>
            </a:br>
            <a:r>
              <a:rPr lang="ko-KR" altLang="en-US" sz="2000" dirty="0" smtClean="0"/>
              <a:t>와 같이 작성 해주어야 한다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ko-KR" altLang="en-US" sz="2000" dirty="0" smtClean="0"/>
              <a:t>이와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같이 </a:t>
            </a:r>
            <a:r>
              <a:rPr lang="en-US" altLang="ko-KR" sz="2000" dirty="0" smtClean="0"/>
              <a:t>open()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close()</a:t>
            </a:r>
            <a:r>
              <a:rPr lang="ko-KR" altLang="en-US" sz="2000" dirty="0" smtClean="0"/>
              <a:t>문을 이용하는 것이 적절 하지만 </a:t>
            </a:r>
            <a:r>
              <a:rPr lang="en-US" altLang="ko-KR" sz="2000" dirty="0"/>
              <a:t> </a:t>
            </a:r>
            <a:r>
              <a:rPr lang="en-US" altLang="ko-KR" sz="2000" dirty="0" err="1" smtClean="0"/>
              <a:t>ifstream</a:t>
            </a:r>
            <a:r>
              <a:rPr lang="ko-KR" altLang="en-US" sz="2000" dirty="0" smtClean="0"/>
              <a:t>과 </a:t>
            </a:r>
            <a:r>
              <a:rPr lang="ko-KR" altLang="en-US" sz="2000" dirty="0"/>
              <a:t> </a:t>
            </a:r>
            <a:r>
              <a:rPr lang="en-US" altLang="ko-KR" sz="2000" dirty="0" err="1" smtClean="0"/>
              <a:t>ofstream</a:t>
            </a:r>
            <a:r>
              <a:rPr lang="ko-KR" altLang="en-US" sz="2000" dirty="0" smtClean="0"/>
              <a:t>들은 자체적으로 여는 </a:t>
            </a:r>
            <a:r>
              <a:rPr lang="ko-KR" altLang="en-US" sz="2000" dirty="0" err="1" smtClean="0"/>
              <a:t>생성자를</a:t>
            </a:r>
            <a:r>
              <a:rPr lang="ko-KR" altLang="en-US" sz="2000" dirty="0" smtClean="0"/>
              <a:t> 가지고 있기 때문에 일반적으로 다음과 같이 </a:t>
            </a:r>
            <a:r>
              <a:rPr lang="ko-KR" altLang="en-US" sz="2000" dirty="0" err="1" smtClean="0"/>
              <a:t>작성하는게</a:t>
            </a:r>
            <a:r>
              <a:rPr lang="ko-KR" altLang="en-US" sz="2000" dirty="0" smtClean="0"/>
              <a:t> 보편적이다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err="1"/>
              <a:t>i</a:t>
            </a:r>
            <a:r>
              <a:rPr lang="en-US" sz="2000" dirty="0" err="1" smtClean="0"/>
              <a:t>fstream</a:t>
            </a:r>
            <a:r>
              <a:rPr lang="en-US" sz="2000" dirty="0" smtClean="0"/>
              <a:t> </a:t>
            </a:r>
            <a:r>
              <a:rPr lang="en-US" sz="2000" dirty="0"/>
              <a:t>in</a:t>
            </a:r>
            <a:r>
              <a:rPr lang="en-US" altLang="ko-KR" sz="2000" dirty="0"/>
              <a:t>(“input”);</a:t>
            </a:r>
          </a:p>
          <a:p>
            <a:r>
              <a:rPr lang="en-US" sz="2000" dirty="0" err="1"/>
              <a:t>ofstream</a:t>
            </a:r>
            <a:r>
              <a:rPr lang="en-US" sz="2000" dirty="0"/>
              <a:t> out(“output”);</a:t>
            </a:r>
          </a:p>
          <a:p>
            <a:r>
              <a:rPr lang="ko-KR" altLang="en-US" sz="2000" dirty="0"/>
              <a:t>이라고 입력 하면 </a:t>
            </a:r>
            <a:r>
              <a:rPr lang="en-US" altLang="ko-KR" sz="2000" dirty="0"/>
              <a:t>close()</a:t>
            </a:r>
            <a:r>
              <a:rPr lang="ko-KR" altLang="en-US" sz="2000" dirty="0"/>
              <a:t>문을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err="1"/>
              <a:t>안써도</a:t>
            </a:r>
            <a:r>
              <a:rPr lang="ko-KR" altLang="en-US" sz="2000" dirty="0"/>
              <a:t> 된다</a:t>
            </a:r>
            <a:r>
              <a:rPr lang="en-US" altLang="ko-KR" sz="2000" dirty="0"/>
              <a:t>. 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열기와 닫기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177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79912" y="1364120"/>
            <a:ext cx="42844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숫자를 입력 받아서 </a:t>
            </a:r>
            <a:r>
              <a:rPr lang="ko-KR" altLang="en-US" sz="2400" dirty="0" err="1" smtClean="0"/>
              <a:t>정방향</a:t>
            </a:r>
            <a:r>
              <a:rPr lang="ko-KR" altLang="en-US" sz="2400" dirty="0" smtClean="0"/>
              <a:t> 정렬을 구하고 가로 세로 합을 구하시오</a:t>
            </a:r>
            <a:endParaRPr lang="en-US" altLang="ko-KR" sz="2400" dirty="0" smtClean="0"/>
          </a:p>
          <a:p>
            <a:r>
              <a:rPr lang="en-US" altLang="ko-KR" sz="2400" dirty="0" smtClean="0"/>
              <a:t>5</a:t>
            </a:r>
            <a:r>
              <a:rPr lang="ko-KR" altLang="en-US" sz="2400" dirty="0" smtClean="0"/>
              <a:t>를 입력 했을 경우</a:t>
            </a:r>
            <a:endParaRPr lang="en-US" altLang="ko-KR" sz="2400" dirty="0" smtClean="0"/>
          </a:p>
          <a:p>
            <a:r>
              <a:rPr lang="en-US" altLang="ko-KR" sz="2400" dirty="0" smtClean="0"/>
              <a:t>&lt;</a:t>
            </a:r>
            <a:r>
              <a:rPr lang="ko-KR" altLang="en-US" sz="2400" dirty="0" smtClean="0"/>
              <a:t>결</a:t>
            </a:r>
            <a:r>
              <a:rPr lang="ko-KR" altLang="en-US" sz="2400" dirty="0"/>
              <a:t>과</a:t>
            </a:r>
            <a:r>
              <a:rPr lang="en-US" altLang="ko-KR" sz="2400" dirty="0" smtClean="0"/>
              <a:t>&gt;</a:t>
            </a:r>
          </a:p>
          <a:p>
            <a:r>
              <a:rPr lang="en-US" altLang="ko-KR" sz="2400" dirty="0" smtClean="0"/>
              <a:t>    in1.txt</a:t>
            </a:r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              out1.txt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905164"/>
            <a:ext cx="32670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520" y="3623882"/>
            <a:ext cx="914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6444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이차원배열 행</a:t>
            </a:r>
            <a:r>
              <a:rPr lang="en-US" altLang="ko-KR" dirty="0" smtClean="0"/>
              <a:t>,</a:t>
            </a:r>
            <a:r>
              <a:rPr lang="ko-KR" altLang="en-US" dirty="0" smtClean="0"/>
              <a:t>열 합계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599" y="1268760"/>
            <a:ext cx="303159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#include "</a:t>
            </a:r>
            <a:r>
              <a:rPr lang="en-US" altLang="ko-KR" dirty="0" err="1"/>
              <a:t>pch.h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fstream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iomanip</a:t>
            </a:r>
            <a:r>
              <a:rPr lang="en-US" altLang="ko-KR" dirty="0" smtClean="0"/>
              <a:t>&gt;</a:t>
            </a:r>
          </a:p>
          <a:p>
            <a:r>
              <a:rPr lang="en-US" dirty="0" smtClean="0"/>
              <a:t>using </a:t>
            </a:r>
            <a:r>
              <a:rPr lang="en-US" dirty="0"/>
              <a:t>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sv-SE" dirty="0"/>
              <a:t>int arr[100][100], cnt, k;</a:t>
            </a:r>
          </a:p>
          <a:p>
            <a:r>
              <a:rPr lang="en-US" dirty="0" err="1"/>
              <a:t>ifstream</a:t>
            </a:r>
            <a:r>
              <a:rPr lang="en-US" dirty="0"/>
              <a:t> fin("</a:t>
            </a:r>
            <a:r>
              <a:rPr lang="en-US" dirty="0" smtClean="0"/>
              <a:t>in.txt</a:t>
            </a:r>
            <a:r>
              <a:rPr lang="en-US" dirty="0"/>
              <a:t>");</a:t>
            </a:r>
          </a:p>
          <a:p>
            <a:r>
              <a:rPr lang="en-US" dirty="0" err="1"/>
              <a:t>ofstream</a:t>
            </a:r>
            <a:r>
              <a:rPr lang="en-US" dirty="0"/>
              <a:t> </a:t>
            </a:r>
            <a:r>
              <a:rPr lang="en-US" dirty="0" err="1"/>
              <a:t>fout</a:t>
            </a:r>
            <a:r>
              <a:rPr lang="en-US" dirty="0"/>
              <a:t>("</a:t>
            </a:r>
            <a:r>
              <a:rPr lang="en-US" dirty="0" smtClean="0"/>
              <a:t>out.txt</a:t>
            </a:r>
            <a:r>
              <a:rPr lang="en-US" dirty="0" smtClean="0"/>
              <a:t>");</a:t>
            </a:r>
            <a:endParaRPr lang="en-US" dirty="0"/>
          </a:p>
          <a:p>
            <a:r>
              <a:rPr lang="en-US" dirty="0"/>
              <a:t>void print()</a:t>
            </a:r>
          </a:p>
          <a:p>
            <a:r>
              <a:rPr lang="en-US" dirty="0"/>
              <a:t>{</a:t>
            </a:r>
          </a:p>
          <a:p>
            <a:r>
              <a:rPr lang="nn-NO" dirty="0"/>
              <a:t>for (int i = 0; i &lt; k + 1; i++)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j = 0; j &lt; k + 1;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fout</a:t>
            </a:r>
            <a:r>
              <a:rPr lang="en-US" dirty="0"/>
              <a:t> &lt;&lt; </a:t>
            </a:r>
            <a:r>
              <a:rPr lang="en-US" dirty="0" err="1"/>
              <a:t>setw</a:t>
            </a:r>
            <a:r>
              <a:rPr lang="en-US" dirty="0"/>
              <a:t>(5) &lt;&lt;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][j];</a:t>
            </a:r>
          </a:p>
          <a:p>
            <a:r>
              <a:rPr lang="en-US" dirty="0" err="1"/>
              <a:t>fout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6056" y="1268760"/>
            <a:ext cx="258275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fin &gt;&gt; k;</a:t>
            </a:r>
          </a:p>
          <a:p>
            <a:r>
              <a:rPr lang="nn-NO" dirty="0"/>
              <a:t>for (int i = 0; i &lt; k; i++)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j = 0; j &lt; k;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 = ++</a:t>
            </a:r>
            <a:r>
              <a:rPr lang="en-US" dirty="0" err="1"/>
              <a:t>cnt</a:t>
            </a:r>
            <a:r>
              <a:rPr lang="en-US" dirty="0"/>
              <a:t>;</a:t>
            </a:r>
          </a:p>
          <a:p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][k] +=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][j];</a:t>
            </a:r>
          </a:p>
          <a:p>
            <a:r>
              <a:rPr lang="en-US" dirty="0" err="1"/>
              <a:t>arr</a:t>
            </a:r>
            <a:r>
              <a:rPr lang="en-US" dirty="0"/>
              <a:t>[k][j] +=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][j];</a:t>
            </a:r>
          </a:p>
          <a:p>
            <a:r>
              <a:rPr lang="en-US" dirty="0" err="1"/>
              <a:t>arr</a:t>
            </a:r>
            <a:r>
              <a:rPr lang="en-US" dirty="0"/>
              <a:t>[k][k] += </a:t>
            </a:r>
            <a:r>
              <a:rPr lang="en-US" dirty="0" err="1"/>
              <a:t>cnt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print();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36444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1124744"/>
            <a:ext cx="7920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국어 영어 수학 점수를 </a:t>
            </a:r>
            <a:r>
              <a:rPr lang="ko-KR" altLang="en-US" sz="2400" dirty="0" err="1" smtClean="0"/>
              <a:t>입력받아서</a:t>
            </a:r>
            <a:r>
              <a:rPr lang="ko-KR" altLang="en-US" sz="2400" dirty="0" smtClean="0"/>
              <a:t> 총점과 평균을 구하고 평균을 기준으로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점당 </a:t>
            </a:r>
            <a:r>
              <a:rPr lang="en-US" altLang="ko-KR" sz="2400" dirty="0" smtClean="0"/>
              <a:t>*</a:t>
            </a:r>
            <a:r>
              <a:rPr lang="ko-KR" altLang="en-US" sz="2400" dirty="0" smtClean="0"/>
              <a:t>표시 하나를 표출하는 그래프까지 작성하시오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&lt;</a:t>
            </a:r>
            <a:r>
              <a:rPr lang="ko-KR" altLang="en-US" sz="2400" dirty="0" smtClean="0"/>
              <a:t>입력</a:t>
            </a:r>
            <a:r>
              <a:rPr lang="en-US" altLang="ko-KR" sz="2400" dirty="0" smtClean="0"/>
              <a:t>&gt;                                          &lt;</a:t>
            </a:r>
            <a:r>
              <a:rPr lang="ko-KR" altLang="en-US" sz="2400" dirty="0" smtClean="0"/>
              <a:t>출력</a:t>
            </a:r>
            <a:r>
              <a:rPr lang="en-US" altLang="ko-KR" sz="2400" dirty="0" smtClean="0"/>
              <a:t>&gt;</a:t>
            </a:r>
          </a:p>
          <a:p>
            <a:r>
              <a:rPr lang="en-US" altLang="ko-KR" sz="2400" dirty="0" smtClean="0"/>
              <a:t>    in_1.txt                                     out_1.txt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              </a:t>
            </a:r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성적표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62413"/>
            <a:ext cx="15430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3802411"/>
            <a:ext cx="4019339" cy="1526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7374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5A58"/>
      </a:dk1>
      <a:lt1>
        <a:srgbClr val="FFFFFF"/>
      </a:lt1>
      <a:dk2>
        <a:srgbClr val="008080"/>
      </a:dk2>
      <a:lt2>
        <a:srgbClr val="FFFFCC"/>
      </a:lt2>
      <a:accent1>
        <a:srgbClr val="006462"/>
      </a:accent1>
      <a:accent2>
        <a:srgbClr val="008080"/>
      </a:accent2>
      <a:accent3>
        <a:srgbClr val="AAC0C0"/>
      </a:accent3>
      <a:accent4>
        <a:srgbClr val="DADADA"/>
      </a:accent4>
      <a:accent5>
        <a:srgbClr val="AAB8B7"/>
      </a:accent5>
      <a:accent6>
        <a:srgbClr val="007373"/>
      </a:accent6>
      <a:hlink>
        <a:srgbClr val="00ACA8"/>
      </a:hlink>
      <a:folHlink>
        <a:srgbClr val="004444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66CCCC"/>
        </a:dk1>
        <a:lt1>
          <a:srgbClr val="FFFFFF"/>
        </a:lt1>
        <a:dk2>
          <a:srgbClr val="2E6B6B"/>
        </a:dk2>
        <a:lt2>
          <a:srgbClr val="FFFFCC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3417</TotalTime>
  <Words>1509</Words>
  <Application>Microsoft Office PowerPoint</Application>
  <PresentationFormat>화면 슬라이드 쇼(4:3)</PresentationFormat>
  <Paragraphs>299</Paragraphs>
  <Slides>13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Default Design</vt:lpstr>
      <vt:lpstr>Chapter 17  파일 입출력</vt:lpstr>
      <vt:lpstr>목  차</vt:lpstr>
      <vt:lpstr>파일 입출력</vt:lpstr>
      <vt:lpstr>파일 입출력 선처리기</vt:lpstr>
      <vt:lpstr>파일 열기와 닫기</vt:lpstr>
      <vt:lpstr>파일 열기와 닫기</vt:lpstr>
      <vt:lpstr>예제</vt:lpstr>
      <vt:lpstr>이차원배열 행,열 합계</vt:lpstr>
      <vt:lpstr>성적표 예제</vt:lpstr>
      <vt:lpstr>성적표 파일입출력</vt:lpstr>
      <vt:lpstr>성적표 파일입출력</vt:lpstr>
      <vt:lpstr>성적표 성명출력</vt:lpstr>
      <vt:lpstr>성적표 stringstream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 Green3 Template</dc:title>
  <dc:creator>Presentation Magazine</dc:creator>
  <cp:lastModifiedBy>Windows 사용자</cp:lastModifiedBy>
  <cp:revision>238</cp:revision>
  <dcterms:created xsi:type="dcterms:W3CDTF">2005-03-15T10:04:38Z</dcterms:created>
  <dcterms:modified xsi:type="dcterms:W3CDTF">2020-06-02T07:43:27Z</dcterms:modified>
</cp:coreProperties>
</file>