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67" r:id="rId3"/>
    <p:sldId id="275" r:id="rId4"/>
    <p:sldId id="289" r:id="rId5"/>
    <p:sldId id="290" r:id="rId6"/>
    <p:sldId id="276" r:id="rId7"/>
    <p:sldId id="277" r:id="rId8"/>
    <p:sldId id="278" r:id="rId9"/>
    <p:sldId id="279" r:id="rId10"/>
    <p:sldId id="282" r:id="rId11"/>
    <p:sldId id="284" r:id="rId12"/>
    <p:sldId id="283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18 </a:t>
            </a:r>
            <a:br>
              <a:rPr lang="en-US" altLang="en-US" dirty="0" smtClean="0"/>
            </a:br>
            <a:r>
              <a:rPr lang="ko-KR" altLang="en-US" dirty="0" smtClean="0"/>
              <a:t>함수 오버로딩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1584647"/>
          </a:xfrm>
        </p:spPr>
        <p:txBody>
          <a:bodyPr/>
          <a:lstStyle/>
          <a:p>
            <a:r>
              <a:rPr lang="ko-KR" altLang="en-US" sz="2000" dirty="0" smtClean="0"/>
              <a:t>함수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선언시</a:t>
            </a:r>
            <a:r>
              <a:rPr lang="ko-KR" altLang="en-US" sz="2000" dirty="0" smtClean="0"/>
              <a:t> 인수로 기본값을 설정할 수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만약 </a:t>
            </a:r>
            <a:r>
              <a:rPr lang="ko-KR" altLang="en-US" sz="2000" dirty="0" err="1" smtClean="0"/>
              <a:t>호출시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인수값을</a:t>
            </a:r>
            <a:r>
              <a:rPr lang="ko-KR" altLang="en-US" sz="2000" dirty="0" smtClean="0"/>
              <a:t> 지정하지 않을 때 이 기본값이 인수로 전달되도록 함</a:t>
            </a:r>
            <a:endParaRPr lang="en-US" altLang="ko-KR" sz="2000" dirty="0" smtClean="0"/>
          </a:p>
          <a:p>
            <a:endParaRPr lang="en-US" sz="2000" dirty="0"/>
          </a:p>
          <a:p>
            <a:r>
              <a:rPr lang="en-US" sz="2000" dirty="0"/>
              <a:t>d</a:t>
            </a:r>
            <a:r>
              <a:rPr lang="en-US" sz="2000" dirty="0" smtClean="0"/>
              <a:t>ouble </a:t>
            </a:r>
            <a:r>
              <a:rPr lang="en-US" sz="2000" dirty="0" err="1" smtClean="0"/>
              <a:t>sample_pro</a:t>
            </a:r>
            <a:r>
              <a:rPr lang="en-US" sz="2000" dirty="0" smtClean="0"/>
              <a:t>(double r, </a:t>
            </a:r>
            <a:r>
              <a:rPr lang="en-US" sz="2000" dirty="0" err="1" smtClean="0"/>
              <a:t>int</a:t>
            </a:r>
            <a:r>
              <a:rPr lang="en-US" sz="2000" dirty="0" smtClean="0"/>
              <a:t> a=1)</a:t>
            </a:r>
          </a:p>
          <a:p>
            <a:endParaRPr 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1727684" y="260648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기본 인수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default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argument</a:t>
            </a:r>
            <a:r>
              <a:rPr lang="en-US" altLang="ko-KR" sz="36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5415" y="2924944"/>
            <a:ext cx="2217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d</a:t>
            </a:r>
            <a:r>
              <a:rPr lang="en-US" dirty="0" smtClean="0"/>
              <a:t>ouble rate=0.015;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ample_pro</a:t>
            </a:r>
            <a:r>
              <a:rPr lang="en-US" dirty="0" smtClean="0"/>
              <a:t>(rate);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5" name="구부러진 연결선 14"/>
          <p:cNvCxnSpPr>
            <a:stCxn id="6" idx="2"/>
          </p:cNvCxnSpPr>
          <p:nvPr/>
        </p:nvCxnSpPr>
        <p:spPr bwMode="auto">
          <a:xfrm rot="5400000" flipH="1">
            <a:off x="4450336" y="2578556"/>
            <a:ext cx="1477328" cy="2170105"/>
          </a:xfrm>
          <a:prstGeom prst="curvedConnector4">
            <a:avLst>
              <a:gd name="adj1" fmla="val -15474"/>
              <a:gd name="adj2" fmla="val 75543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727684" y="4797152"/>
            <a:ext cx="4980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+Tip)</a:t>
            </a:r>
          </a:p>
          <a:p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sample_pro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a=4, double d)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dirty="0"/>
              <a:t>double </a:t>
            </a:r>
            <a:r>
              <a:rPr lang="en-US" dirty="0" err="1"/>
              <a:t>sample_pro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a=4, double </a:t>
            </a:r>
            <a:r>
              <a:rPr lang="en-US" dirty="0" smtClean="0"/>
              <a:t>d=0.1)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dirty="0" smtClean="0"/>
              <a:t>double </a:t>
            </a:r>
            <a:r>
              <a:rPr lang="en-US" dirty="0" err="1"/>
              <a:t>sample_pro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a, </a:t>
            </a:r>
            <a:r>
              <a:rPr lang="en-US" dirty="0"/>
              <a:t>double </a:t>
            </a:r>
            <a:r>
              <a:rPr lang="en-US" dirty="0" smtClean="0"/>
              <a:t>d=0.1)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03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2304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C++ </a:t>
            </a:r>
            <a:r>
              <a:rPr lang="ko-KR" altLang="en-US" sz="1800" dirty="0" smtClean="0"/>
              <a:t>컴파일러가 함수를 따로 호출하지 않고 </a:t>
            </a:r>
            <a:r>
              <a:rPr lang="ko-KR" altLang="en-US" sz="1800" dirty="0" err="1" smtClean="0"/>
              <a:t>메인함수에</a:t>
            </a:r>
            <a:r>
              <a:rPr lang="ko-KR" altLang="en-US" sz="1800" dirty="0" smtClean="0"/>
              <a:t> 해당 함수내용을 복사하는 방식을 의미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함수 </a:t>
            </a:r>
            <a:r>
              <a:rPr lang="ko-KR" altLang="en-US" sz="1800" dirty="0" err="1" smtClean="0"/>
              <a:t>이름앞에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“inline”</a:t>
            </a:r>
            <a:r>
              <a:rPr lang="ko-KR" altLang="en-US" sz="1800" dirty="0" smtClean="0"/>
              <a:t>을 붙이면 인자를 전달하기 위한 복사작업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함수호출을 위한 </a:t>
            </a:r>
            <a:r>
              <a:rPr lang="ko-KR" altLang="en-US" sz="1800" dirty="0" err="1" smtClean="0"/>
              <a:t>처리시간등이</a:t>
            </a:r>
            <a:r>
              <a:rPr lang="ko-KR" altLang="en-US" sz="1800" dirty="0" smtClean="0"/>
              <a:t> 생략되므로 실행속도가 빨라짐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/>
              <a:t>인라인</a:t>
            </a:r>
            <a:r>
              <a:rPr lang="ko-KR" altLang="en-US" sz="1800" dirty="0" smtClean="0"/>
              <a:t> 함수는 함수의 크기가 작은 함수에 유리하며 </a:t>
            </a:r>
            <a:r>
              <a:rPr lang="ko-KR" altLang="en-US" sz="1800" dirty="0" err="1" smtClean="0"/>
              <a:t>함수호출되는</a:t>
            </a:r>
            <a:r>
              <a:rPr lang="ko-KR" altLang="en-US" sz="1800" dirty="0" smtClean="0"/>
              <a:t> 곳에 함수내용을 복사하는 것이므로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크기가 커지면 프로그램 전체 사이즈가 커지므로 비효율적이기 때문이다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sz="1800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인라인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함수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(inline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function)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176211"/>
            <a:ext cx="2379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nline void sample()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ko-KR" altLang="en-US" dirty="0" smtClean="0"/>
              <a:t>함수입니다</a:t>
            </a:r>
            <a:r>
              <a:rPr lang="en-US" altLang="ko-KR" dirty="0" smtClean="0"/>
              <a:t>”;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956" y="4173180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s</a:t>
            </a:r>
            <a:r>
              <a:rPr lang="en-US" dirty="0" smtClean="0"/>
              <a:t>ample()</a:t>
            </a:r>
            <a:r>
              <a:rPr lang="en-US" altLang="ko-KR" dirty="0" smtClean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164" y="4206195"/>
            <a:ext cx="2379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nline void sample()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ko-KR" altLang="en-US" dirty="0" smtClean="0"/>
              <a:t>함수입니다</a:t>
            </a:r>
            <a:r>
              <a:rPr lang="en-US" altLang="ko-KR" dirty="0" smtClean="0"/>
              <a:t>”;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구부러진 연결선 9"/>
          <p:cNvCxnSpPr>
            <a:stCxn id="6" idx="2"/>
          </p:cNvCxnSpPr>
          <p:nvPr/>
        </p:nvCxnSpPr>
        <p:spPr bwMode="auto">
          <a:xfrm rot="5400000" flipH="1">
            <a:off x="3658233" y="4237669"/>
            <a:ext cx="756377" cy="1515305"/>
          </a:xfrm>
          <a:prstGeom prst="curvedConnector4">
            <a:avLst>
              <a:gd name="adj1" fmla="val -30223"/>
              <a:gd name="adj2" fmla="val 70396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직사각형 11"/>
          <p:cNvSpPr/>
          <p:nvPr/>
        </p:nvSpPr>
        <p:spPr bwMode="auto">
          <a:xfrm>
            <a:off x="5580112" y="4617133"/>
            <a:ext cx="324036" cy="15621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580112" y="4854716"/>
            <a:ext cx="324036" cy="15621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00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31940" y="1448780"/>
            <a:ext cx="4510844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inline void </a:t>
            </a:r>
            <a:r>
              <a:rPr lang="en-US" sz="1800" dirty="0" err="1"/>
              <a:t>cir_pro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a);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r=5;</a:t>
            </a:r>
          </a:p>
          <a:p>
            <a:pPr marL="0" indent="0">
              <a:buNone/>
            </a:pPr>
            <a:r>
              <a:rPr lang="en-US" sz="1800" dirty="0" err="1"/>
              <a:t>cir_pro</a:t>
            </a:r>
            <a:r>
              <a:rPr lang="en-US" sz="1800" dirty="0"/>
              <a:t>(r);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inline void </a:t>
            </a:r>
            <a:r>
              <a:rPr lang="en-US" sz="1800" dirty="0" err="1"/>
              <a:t>cir_pro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a)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</a:t>
            </a:r>
            <a:r>
              <a:rPr lang="ko-KR" altLang="en-US" sz="1800" dirty="0"/>
              <a:t>원의 넓이</a:t>
            </a:r>
            <a:r>
              <a:rPr lang="en-US" altLang="ko-KR" sz="1800" dirty="0"/>
              <a:t>="&lt;&lt;</a:t>
            </a:r>
            <a:r>
              <a:rPr lang="en-US" sz="1800" dirty="0"/>
              <a:t>a*a*3.14&lt;&lt;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인라인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함수 소스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원의 넓이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541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03948" y="1340768"/>
            <a:ext cx="4510844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800" dirty="0"/>
              <a:t>#include "</a:t>
            </a:r>
            <a:r>
              <a:rPr lang="en-US" sz="1800" dirty="0" err="1"/>
              <a:t>datetime.h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//#include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//#include &lt;</a:t>
            </a:r>
            <a:r>
              <a:rPr lang="en-US" sz="1800" dirty="0" err="1"/>
              <a:t>time.h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</a:t>
            </a:r>
            <a:r>
              <a:rPr lang="ko-KR" altLang="en-US" sz="1800" dirty="0"/>
              <a:t> </a:t>
            </a:r>
            <a:r>
              <a:rPr lang="en-US" altLang="ko-KR" sz="1800" dirty="0"/>
              <a:t>"</a:t>
            </a:r>
            <a:r>
              <a:rPr lang="ko-KR" altLang="en-US" sz="1800" dirty="0"/>
              <a:t>당신이 태어난 연도를 입력하세요</a:t>
            </a:r>
            <a:r>
              <a:rPr lang="en-US" altLang="ko-KR" sz="1800" dirty="0"/>
              <a:t>\n";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birthyear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birthyear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calc_age</a:t>
            </a:r>
            <a:r>
              <a:rPr lang="en-US" sz="1800" dirty="0"/>
              <a:t>(</a:t>
            </a:r>
            <a:r>
              <a:rPr lang="en-US" sz="1800" dirty="0" err="1"/>
              <a:t>birthyear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any = </a:t>
            </a:r>
            <a:r>
              <a:rPr lang="en-US" sz="1800" dirty="0" err="1"/>
              <a:t>calc_zodiac</a:t>
            </a:r>
            <a:r>
              <a:rPr lang="en-US" sz="1800" dirty="0"/>
              <a:t>(</a:t>
            </a:r>
            <a:r>
              <a:rPr lang="en-US" sz="1800" dirty="0" err="1"/>
              <a:t>birthyear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calc_day</a:t>
            </a:r>
            <a:r>
              <a:rPr lang="en-US" sz="1800" dirty="0"/>
              <a:t>(any);</a:t>
            </a:r>
          </a:p>
          <a:p>
            <a:pPr marL="0" indent="0">
              <a:buNone/>
            </a:pPr>
            <a:r>
              <a:rPr lang="en-US" sz="1800" dirty="0"/>
              <a:t>system("pause");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인라인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함수 소스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띠별운세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823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9532" y="1261810"/>
            <a:ext cx="3780420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time.h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ctime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inline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calc_zodiac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birthyear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any = </a:t>
            </a:r>
            <a:r>
              <a:rPr lang="en-US" sz="1600" dirty="0" err="1"/>
              <a:t>birthyear</a:t>
            </a:r>
            <a:r>
              <a:rPr lang="en-US" sz="1600" dirty="0"/>
              <a:t> % 12;</a:t>
            </a:r>
          </a:p>
          <a:p>
            <a:pPr marL="0" indent="0">
              <a:buNone/>
            </a:pPr>
            <a:r>
              <a:rPr lang="en-US" sz="1600" dirty="0"/>
              <a:t>switch (any)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  <a:endParaRPr lang="en-US" sz="1600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인라인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함수 헤더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띠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세로 텍스트 개체 틀 2"/>
          <p:cNvSpPr txBox="1">
            <a:spLocks/>
          </p:cNvSpPr>
          <p:nvPr/>
        </p:nvSpPr>
        <p:spPr bwMode="auto">
          <a:xfrm>
            <a:off x="4391980" y="1268760"/>
            <a:ext cx="378042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case 0:std::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 err="1"/>
              <a:t>원승이띠입니다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1:std::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닭띠입니다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2:std::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개띠입니다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3:std::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돼지띠입니다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4:std::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쥐띠입니다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5:std::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소띠입니다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6:std::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 err="1"/>
              <a:t>호랑이띠입니다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7:std::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토끼띠입니다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8:std::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용띠입니다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9:std::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뱀띠입니다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10:std::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말띠입니다</a:t>
            </a:r>
            <a:r>
              <a:rPr lang="en-US" altLang="ko-KR" sz="1400" dirty="0"/>
              <a:t>.\</a:t>
            </a:r>
            <a:r>
              <a:rPr lang="en-US" sz="1400" dirty="0"/>
              <a:t>n"; break;</a:t>
            </a:r>
          </a:p>
          <a:p>
            <a:pPr marL="0" indent="0">
              <a:buNone/>
            </a:pPr>
            <a:r>
              <a:rPr lang="en-US" sz="1400" dirty="0"/>
              <a:t>case 11:std::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양띠입니다</a:t>
            </a:r>
            <a:r>
              <a:rPr lang="en-US" altLang="ko-KR" sz="1400" dirty="0"/>
              <a:t>.\</a:t>
            </a:r>
            <a:r>
              <a:rPr lang="en-US" sz="1400" dirty="0"/>
              <a:t>n";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return any;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73161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27584" y="1124744"/>
            <a:ext cx="7452828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800" dirty="0"/>
              <a:t>inline void </a:t>
            </a:r>
            <a:r>
              <a:rPr lang="en-US" sz="1800" dirty="0" err="1"/>
              <a:t>calc_age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year)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err="1"/>
              <a:t>time_t</a:t>
            </a:r>
            <a:r>
              <a:rPr lang="en-US" sz="1800" dirty="0"/>
              <a:t> now;</a:t>
            </a:r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tm </a:t>
            </a:r>
            <a:r>
              <a:rPr lang="en-US" sz="1800" dirty="0" err="1"/>
              <a:t>mytime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now = time(NULL); //</a:t>
            </a:r>
            <a:r>
              <a:rPr lang="ko-KR" altLang="en-US" sz="1800" dirty="0"/>
              <a:t>현재 시간을 초단위로 바꾸기</a:t>
            </a:r>
          </a:p>
          <a:p>
            <a:pPr marL="0" indent="0">
              <a:buNone/>
            </a:pPr>
            <a:r>
              <a:rPr lang="en-US" sz="1800" dirty="0" err="1"/>
              <a:t>localtime_s</a:t>
            </a:r>
            <a:r>
              <a:rPr lang="en-US" sz="1800" dirty="0"/>
              <a:t>(&amp;</a:t>
            </a:r>
            <a:r>
              <a:rPr lang="en-US" sz="1800" dirty="0" err="1"/>
              <a:t>mytime</a:t>
            </a:r>
            <a:r>
              <a:rPr lang="en-US" sz="1800" dirty="0"/>
              <a:t>, &amp;now);</a:t>
            </a:r>
          </a:p>
          <a:p>
            <a:pPr marL="0" indent="0">
              <a:buNone/>
            </a:pPr>
            <a:r>
              <a:rPr lang="en-US" altLang="ko-KR" sz="1800" dirty="0"/>
              <a:t>/*now</a:t>
            </a:r>
            <a:r>
              <a:rPr lang="ko-KR" altLang="en-US" sz="1800" dirty="0"/>
              <a:t>에 담긴 현재시간을 연</a:t>
            </a:r>
            <a:r>
              <a:rPr lang="en-US" altLang="ko-KR" sz="1800" dirty="0"/>
              <a:t>,</a:t>
            </a:r>
            <a:r>
              <a:rPr lang="ko-KR" altLang="en-US" sz="1800" dirty="0"/>
              <a:t>월</a:t>
            </a:r>
            <a:r>
              <a:rPr lang="en-US" altLang="ko-KR" sz="1800" dirty="0"/>
              <a:t>,</a:t>
            </a:r>
            <a:r>
              <a:rPr lang="ko-KR" altLang="en-US" sz="1800" dirty="0"/>
              <a:t>일</a:t>
            </a:r>
            <a:r>
              <a:rPr lang="en-US" altLang="ko-KR" sz="1800" dirty="0"/>
              <a:t>,</a:t>
            </a:r>
            <a:r>
              <a:rPr lang="ko-KR" altLang="en-US" sz="1800" dirty="0"/>
              <a:t>시</a:t>
            </a:r>
            <a:r>
              <a:rPr lang="en-US" altLang="ko-KR" sz="1800" dirty="0"/>
              <a:t>,</a:t>
            </a:r>
            <a:r>
              <a:rPr lang="ko-KR" altLang="en-US" sz="1800" dirty="0"/>
              <a:t>분</a:t>
            </a:r>
            <a:r>
              <a:rPr lang="en-US" altLang="ko-KR" sz="1800" dirty="0"/>
              <a:t>,</a:t>
            </a:r>
            <a:r>
              <a:rPr lang="ko-KR" altLang="en-US" sz="1800" dirty="0"/>
              <a:t>초로 변환하여</a:t>
            </a:r>
          </a:p>
          <a:p>
            <a:pPr marL="0" indent="0">
              <a:buNone/>
            </a:pPr>
            <a:r>
              <a:rPr lang="en-US" sz="1800" dirty="0" err="1"/>
              <a:t>mytime</a:t>
            </a:r>
            <a:r>
              <a:rPr lang="ko-KR" altLang="en-US" sz="1800" dirty="0"/>
              <a:t>에 저장*</a:t>
            </a:r>
            <a:r>
              <a:rPr lang="en-US" altLang="ko-KR" sz="1800" dirty="0"/>
              <a:t>/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int</a:t>
            </a:r>
            <a:r>
              <a:rPr lang="en-US" sz="1800" dirty="0"/>
              <a:t> y;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en-US" altLang="ko-KR" sz="1800" dirty="0" err="1"/>
              <a:t>cout</a:t>
            </a:r>
            <a:r>
              <a:rPr lang="en-US" altLang="ko-KR" sz="1800" dirty="0"/>
              <a:t> &lt;&lt; "</a:t>
            </a:r>
            <a:r>
              <a:rPr lang="ko-KR" altLang="en-US" sz="1800" dirty="0"/>
              <a:t>태어난 년도를 입력하세요 </a:t>
            </a:r>
            <a:r>
              <a:rPr lang="en-US" altLang="ko-KR" sz="1800" dirty="0"/>
              <a:t>: ";</a:t>
            </a:r>
            <a:endParaRPr lang="ko-KR" altLang="en-US" sz="1800" dirty="0"/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cin</a:t>
            </a:r>
            <a:r>
              <a:rPr lang="en-US" sz="1800" dirty="0"/>
              <a:t> &gt;&gt; y;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당신의 나이는 </a:t>
            </a:r>
            <a:r>
              <a:rPr lang="en-US" altLang="ko-KR" sz="1800" dirty="0"/>
              <a:t>"</a:t>
            </a:r>
            <a:r>
              <a:rPr lang="ko-KR" altLang="en-US" sz="1800" dirty="0"/>
              <a:t> </a:t>
            </a:r>
            <a:r>
              <a:rPr lang="en-US" altLang="ko-KR" sz="1800" dirty="0"/>
              <a:t>&lt;&lt;</a:t>
            </a:r>
            <a:r>
              <a:rPr lang="ko-KR" altLang="en-US" sz="1800" dirty="0"/>
              <a:t> </a:t>
            </a:r>
            <a:r>
              <a:rPr lang="en-US" sz="1800" dirty="0" err="1"/>
              <a:t>mytime.tm_year</a:t>
            </a:r>
            <a:r>
              <a:rPr lang="en-US" sz="1800" dirty="0"/>
              <a:t> + 1900 - year + 1 &lt;&lt; </a:t>
            </a:r>
            <a:r>
              <a:rPr lang="en-US" sz="1800" dirty="0" err="1"/>
              <a:t>endl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인라인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함수 헤더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(Time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40735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9532" y="1261810"/>
            <a:ext cx="3780420" cy="5047510"/>
          </a:xfrm>
        </p:spPr>
        <p:txBody>
          <a:bodyPr vert="horz"/>
          <a:lstStyle/>
          <a:p>
            <a:pPr marL="0" indent="0">
              <a:buNone/>
            </a:pPr>
            <a:r>
              <a:rPr lang="en-US" sz="1800" b="1" dirty="0"/>
              <a:t>inline void </a:t>
            </a:r>
            <a:r>
              <a:rPr lang="en-US" sz="1800" b="1" dirty="0" err="1"/>
              <a:t>calc_day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any)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switch (any)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case 0:std::</a:t>
            </a:r>
            <a:r>
              <a:rPr lang="en-US" sz="1800" b="1" dirty="0" err="1"/>
              <a:t>cout</a:t>
            </a:r>
            <a:r>
              <a:rPr lang="en-US" sz="1800" b="1" dirty="0"/>
              <a:t> &lt;&lt; "</a:t>
            </a:r>
            <a:r>
              <a:rPr lang="ko-KR" altLang="en-US" sz="1800" b="1" dirty="0" err="1"/>
              <a:t>해피한</a:t>
            </a:r>
            <a:r>
              <a:rPr lang="ko-KR" altLang="en-US" sz="1800" b="1" dirty="0"/>
              <a:t> 주말입니다</a:t>
            </a:r>
            <a:r>
              <a:rPr lang="en-US" altLang="ko-KR" sz="1800" b="1" dirty="0"/>
              <a:t>.\</a:t>
            </a:r>
            <a:r>
              <a:rPr lang="en-US" sz="1800" b="1" dirty="0"/>
              <a:t>n"; break;</a:t>
            </a:r>
          </a:p>
          <a:p>
            <a:pPr marL="0" indent="0">
              <a:buNone/>
            </a:pPr>
            <a:r>
              <a:rPr lang="en-US" sz="1800" b="1" dirty="0"/>
              <a:t>case 1:std::</a:t>
            </a:r>
            <a:r>
              <a:rPr lang="en-US" sz="1800" b="1" dirty="0" err="1"/>
              <a:t>cout</a:t>
            </a:r>
            <a:r>
              <a:rPr lang="en-US" sz="1800" b="1" dirty="0"/>
              <a:t> &lt;&lt; "</a:t>
            </a:r>
            <a:r>
              <a:rPr lang="ko-KR" altLang="en-US" sz="1800" b="1" dirty="0"/>
              <a:t>집에서 </a:t>
            </a:r>
            <a:r>
              <a:rPr lang="ko-KR" altLang="en-US" sz="1800" b="1" dirty="0" err="1"/>
              <a:t>나오지마세요</a:t>
            </a:r>
            <a:r>
              <a:rPr lang="en-US" altLang="ko-KR" sz="1800" b="1" dirty="0"/>
              <a:t>.\</a:t>
            </a:r>
            <a:r>
              <a:rPr lang="en-US" sz="1800" b="1" dirty="0"/>
              <a:t>n"; break;</a:t>
            </a:r>
          </a:p>
          <a:p>
            <a:pPr marL="0" indent="0">
              <a:buNone/>
            </a:pPr>
            <a:r>
              <a:rPr lang="en-US" sz="1800" b="1" dirty="0"/>
              <a:t>case 2:std::</a:t>
            </a:r>
            <a:r>
              <a:rPr lang="en-US" sz="1800" b="1" dirty="0" err="1"/>
              <a:t>cout</a:t>
            </a:r>
            <a:r>
              <a:rPr lang="en-US" sz="1800" b="1" dirty="0"/>
              <a:t> &lt;&lt; "</a:t>
            </a:r>
            <a:r>
              <a:rPr lang="ko-KR" altLang="en-US" sz="1800" b="1" dirty="0"/>
              <a:t>짱 입니다</a:t>
            </a:r>
            <a:r>
              <a:rPr lang="en-US" altLang="ko-KR" sz="1800" b="1" dirty="0"/>
              <a:t>.\</a:t>
            </a:r>
            <a:r>
              <a:rPr lang="en-US" sz="1800" b="1" dirty="0"/>
              <a:t>n"; break;</a:t>
            </a:r>
          </a:p>
          <a:p>
            <a:pPr marL="0" indent="0">
              <a:buNone/>
            </a:pPr>
            <a:r>
              <a:rPr lang="en-US" sz="1800" b="1" dirty="0"/>
              <a:t>case 3:std::</a:t>
            </a:r>
            <a:r>
              <a:rPr lang="en-US" sz="1800" b="1" dirty="0" err="1"/>
              <a:t>cout</a:t>
            </a:r>
            <a:r>
              <a:rPr lang="en-US" sz="1800" b="1" dirty="0"/>
              <a:t> &lt;&lt; "</a:t>
            </a:r>
            <a:r>
              <a:rPr lang="ko-KR" altLang="en-US" sz="1800" b="1" dirty="0"/>
              <a:t>행복 </a:t>
            </a:r>
            <a:r>
              <a:rPr lang="ko-KR" altLang="en-US" sz="1800" b="1" dirty="0" err="1"/>
              <a:t>주말요</a:t>
            </a:r>
            <a:r>
              <a:rPr lang="en-US" altLang="ko-KR" sz="1800" b="1" dirty="0"/>
              <a:t>.\</a:t>
            </a:r>
            <a:r>
              <a:rPr lang="en-US" sz="1800" b="1" dirty="0"/>
              <a:t>n"; break;</a:t>
            </a:r>
          </a:p>
          <a:p>
            <a:pPr marL="0" indent="0">
              <a:buNone/>
            </a:pPr>
            <a:r>
              <a:rPr lang="en-US" sz="1800" b="1" dirty="0"/>
              <a:t>case 4:std::</a:t>
            </a:r>
            <a:r>
              <a:rPr lang="en-US" sz="1800" b="1" dirty="0" err="1"/>
              <a:t>cout</a:t>
            </a:r>
            <a:r>
              <a:rPr lang="en-US" sz="1800" b="1" dirty="0"/>
              <a:t> &lt;&lt; "</a:t>
            </a:r>
            <a:r>
              <a:rPr lang="ko-KR" altLang="en-US" sz="1800" b="1" dirty="0" err="1"/>
              <a:t>짱입니다</a:t>
            </a:r>
            <a:r>
              <a:rPr lang="en-US" altLang="ko-KR" sz="1800" b="1" dirty="0"/>
              <a:t>.\</a:t>
            </a:r>
            <a:r>
              <a:rPr lang="en-US" sz="1800" b="1" dirty="0"/>
              <a:t>n"; break;</a:t>
            </a:r>
          </a:p>
          <a:p>
            <a:pPr marL="0" indent="0">
              <a:buNone/>
            </a:pPr>
            <a:r>
              <a:rPr lang="en-US" sz="1800" b="1" dirty="0"/>
              <a:t>case 5:std::</a:t>
            </a:r>
            <a:r>
              <a:rPr lang="en-US" sz="1800" b="1" dirty="0" err="1"/>
              <a:t>cout</a:t>
            </a:r>
            <a:r>
              <a:rPr lang="en-US" sz="1800" b="1" dirty="0"/>
              <a:t> &lt;&lt; "</a:t>
            </a:r>
            <a:r>
              <a:rPr lang="ko-KR" altLang="en-US" sz="1800" b="1" dirty="0"/>
              <a:t>운이 좋지 않습니다</a:t>
            </a:r>
            <a:r>
              <a:rPr lang="en-US" altLang="ko-KR" sz="1800" b="1" dirty="0"/>
              <a:t>.\</a:t>
            </a:r>
            <a:r>
              <a:rPr lang="en-US" sz="1800" b="1" dirty="0"/>
              <a:t>n"; break</a:t>
            </a:r>
            <a:r>
              <a:rPr lang="en-US" sz="1800" b="1" dirty="0" smtClean="0"/>
              <a:t>;</a:t>
            </a:r>
            <a:endParaRPr lang="en-US" sz="1800" b="1" dirty="0"/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인라인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함수 헤더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띠별운세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세로 텍스트 개체 틀 2"/>
          <p:cNvSpPr txBox="1">
            <a:spLocks/>
          </p:cNvSpPr>
          <p:nvPr/>
        </p:nvSpPr>
        <p:spPr bwMode="auto">
          <a:xfrm>
            <a:off x="4355976" y="1268760"/>
            <a:ext cx="4536504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case 6:std::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착하게 사세요</a:t>
            </a:r>
            <a:r>
              <a:rPr lang="en-US" altLang="ko-KR" sz="1800" dirty="0"/>
              <a:t>.\</a:t>
            </a:r>
            <a:r>
              <a:rPr lang="en-US" sz="1800" dirty="0"/>
              <a:t>n"; break;</a:t>
            </a:r>
          </a:p>
          <a:p>
            <a:pPr marL="0" indent="0">
              <a:buNone/>
            </a:pPr>
            <a:r>
              <a:rPr lang="en-US" sz="1800" dirty="0"/>
              <a:t>case 7:std::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운 미치게 좋은 주말입니다</a:t>
            </a:r>
            <a:r>
              <a:rPr lang="en-US" altLang="ko-KR" sz="1800" dirty="0"/>
              <a:t>.\</a:t>
            </a:r>
            <a:r>
              <a:rPr lang="en-US" sz="1800" dirty="0"/>
              <a:t>n"; break;</a:t>
            </a:r>
          </a:p>
          <a:p>
            <a:pPr marL="0" indent="0">
              <a:buNone/>
            </a:pPr>
            <a:r>
              <a:rPr lang="en-US" sz="1800" dirty="0"/>
              <a:t>case 8:std::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방콕 하세요</a:t>
            </a:r>
            <a:r>
              <a:rPr lang="en-US" altLang="ko-KR" sz="1800" dirty="0"/>
              <a:t>.\</a:t>
            </a:r>
            <a:r>
              <a:rPr lang="en-US" sz="1800" dirty="0"/>
              <a:t>n"; break;</a:t>
            </a:r>
          </a:p>
          <a:p>
            <a:pPr marL="0" indent="0">
              <a:buNone/>
            </a:pPr>
            <a:r>
              <a:rPr lang="en-US" sz="1800" dirty="0"/>
              <a:t>case 9:std::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술 마시는 날입니다</a:t>
            </a:r>
            <a:r>
              <a:rPr lang="en-US" altLang="ko-KR" sz="1800" dirty="0"/>
              <a:t>.\</a:t>
            </a:r>
            <a:r>
              <a:rPr lang="en-US" sz="1800" dirty="0"/>
              <a:t>n"; break;</a:t>
            </a:r>
          </a:p>
          <a:p>
            <a:pPr marL="0" indent="0">
              <a:buNone/>
            </a:pPr>
            <a:r>
              <a:rPr lang="en-US" sz="1800" dirty="0"/>
              <a:t>case 10:std::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운 좋은 날입니다</a:t>
            </a:r>
            <a:r>
              <a:rPr lang="en-US" altLang="ko-KR" sz="1800" dirty="0"/>
              <a:t>.\</a:t>
            </a:r>
            <a:r>
              <a:rPr lang="en-US" sz="1800" dirty="0"/>
              <a:t>n"; break;</a:t>
            </a:r>
          </a:p>
          <a:p>
            <a:pPr marL="0" indent="0">
              <a:buNone/>
            </a:pPr>
            <a:r>
              <a:rPr lang="en-US" sz="1800" dirty="0"/>
              <a:t>case 11:std::</a:t>
            </a:r>
            <a:r>
              <a:rPr lang="en-US" sz="1800" dirty="0" err="1"/>
              <a:t>cout</a:t>
            </a:r>
            <a:r>
              <a:rPr lang="en-US" sz="1800" dirty="0"/>
              <a:t> &lt;&lt; "</a:t>
            </a:r>
            <a:r>
              <a:rPr lang="ko-KR" altLang="en-US" sz="1800" dirty="0"/>
              <a:t>짱 입니다</a:t>
            </a:r>
            <a:r>
              <a:rPr lang="en-US" altLang="ko-KR" sz="1800" dirty="0"/>
              <a:t>.\</a:t>
            </a:r>
            <a:r>
              <a:rPr lang="en-US" sz="1800" dirty="0"/>
              <a:t>n";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40735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655460" y="216886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655460" y="3036391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기본인수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(default argument)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655460" y="394277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인라인함수와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함수재사용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836" y="166480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동일한 이름의 함수나 매개변수의 개수나 타입이 </a:t>
            </a:r>
            <a:r>
              <a:rPr lang="ko-KR" altLang="en-US" dirty="0" err="1" smtClean="0"/>
              <a:t>다를때</a:t>
            </a:r>
            <a:r>
              <a:rPr lang="ko-KR" altLang="en-US" dirty="0" smtClean="0"/>
              <a:t> 여러 개 함수로 정의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동일한 성격의 작업을 처리하는 함수들이 같은 이름을 갖도록 하여 프로그램의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7564" y="3531473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sample_pro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 a)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r</a:t>
            </a:r>
            <a:r>
              <a:rPr lang="en-US" dirty="0" smtClean="0"/>
              <a:t>eturn a*a;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100" y="5079645"/>
            <a:ext cx="385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sample_pro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a, </a:t>
            </a:r>
            <a:r>
              <a:rPr lang="en-US" dirty="0" err="1" smtClean="0"/>
              <a:t>bouble</a:t>
            </a:r>
            <a:r>
              <a:rPr lang="en-US" dirty="0" smtClean="0"/>
              <a:t>   b)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r</a:t>
            </a:r>
            <a:r>
              <a:rPr lang="en-US" dirty="0" smtClean="0"/>
              <a:t>eturn a*b*0.12;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8861" y="3897052"/>
            <a:ext cx="44518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 err="1" smtClean="0"/>
              <a:t>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err="1"/>
              <a:t>i</a:t>
            </a:r>
            <a:r>
              <a:rPr lang="en-US" sz="1400" dirty="0" err="1" smtClean="0"/>
              <a:t>nt</a:t>
            </a:r>
            <a:r>
              <a:rPr lang="en-US" sz="1400" dirty="0" smtClean="0"/>
              <a:t> a=3000;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ouble b=1.27;</a:t>
            </a:r>
          </a:p>
          <a:p>
            <a:r>
              <a:rPr lang="en-US" sz="1400" dirty="0" err="1"/>
              <a:t>c</a:t>
            </a:r>
            <a:r>
              <a:rPr lang="en-US" sz="1400" dirty="0" err="1" smtClean="0"/>
              <a:t>out</a:t>
            </a:r>
            <a:r>
              <a:rPr lang="en-US" sz="1400" dirty="0" smtClean="0"/>
              <a:t> &lt;&lt; </a:t>
            </a:r>
            <a:r>
              <a:rPr lang="en-US" sz="1400" smtClean="0"/>
              <a:t>“</a:t>
            </a:r>
            <a:r>
              <a:rPr lang="ko-KR" altLang="en-US" sz="1400" smtClean="0"/>
              <a:t>가중치적용제곱</a:t>
            </a:r>
            <a:r>
              <a:rPr lang="en-US" altLang="ko-KR" sz="1400" dirty="0" smtClean="0"/>
              <a:t>”&lt;&lt;</a:t>
            </a:r>
            <a:r>
              <a:rPr lang="en-US" altLang="ko-KR" sz="1400" dirty="0" err="1" smtClean="0"/>
              <a:t>sample_pro</a:t>
            </a:r>
            <a:r>
              <a:rPr lang="en-US" altLang="ko-KR" sz="1400" dirty="0" smtClean="0"/>
              <a:t>(a)</a:t>
            </a:r>
          </a:p>
          <a:p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“</a:t>
            </a:r>
            <a:r>
              <a:rPr lang="ko-KR" altLang="en-US" sz="1400" dirty="0" err="1" smtClean="0"/>
              <a:t>가중치적용후</a:t>
            </a:r>
            <a:r>
              <a:rPr lang="ko-KR" altLang="en-US" sz="1400" dirty="0" smtClean="0"/>
              <a:t> 이율계산</a:t>
            </a:r>
            <a:r>
              <a:rPr lang="en-US" altLang="ko-KR" sz="1400" dirty="0" smtClean="0"/>
              <a:t>”&lt;&lt;</a:t>
            </a:r>
            <a:r>
              <a:rPr lang="en-US" altLang="ko-KR" sz="1400" dirty="0" err="1" smtClean="0"/>
              <a:t>sample_pro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a,b</a:t>
            </a:r>
            <a:r>
              <a:rPr lang="en-US" altLang="ko-KR" sz="1400" dirty="0" smtClean="0"/>
              <a:t>)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8" name="직선 화살표 연결선 7"/>
          <p:cNvCxnSpPr>
            <a:stCxn id="3" idx="3"/>
          </p:cNvCxnSpPr>
          <p:nvPr/>
        </p:nvCxnSpPr>
        <p:spPr bwMode="auto">
          <a:xfrm>
            <a:off x="3230322" y="4131638"/>
            <a:ext cx="1017642" cy="6001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V="1">
            <a:off x="3527884" y="5265204"/>
            <a:ext cx="108012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79812" y="1304764"/>
            <a:ext cx="5652628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void HAB()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"Let's check"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void HAB(</a:t>
            </a:r>
            <a:r>
              <a:rPr lang="en-US" sz="1600" dirty="0" err="1"/>
              <a:t>int</a:t>
            </a:r>
            <a:r>
              <a:rPr lang="en-US" sz="1600" dirty="0"/>
              <a:t> a)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gab = 0;</a:t>
            </a:r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b = 1; b &lt;= a; gab += b++);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"1</a:t>
            </a:r>
            <a:r>
              <a:rPr lang="ko-KR" altLang="en-US" sz="1600" dirty="0"/>
              <a:t>부터 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까지의 합은 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gab 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(HAB)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282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548" y="1304764"/>
            <a:ext cx="8291513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400" dirty="0"/>
              <a:t>void HAB(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gab = 0;</a:t>
            </a:r>
          </a:p>
          <a:p>
            <a:pPr marL="0" indent="0">
              <a:buNone/>
            </a:pPr>
            <a:r>
              <a:rPr lang="en-US" sz="1400" dirty="0"/>
              <a:t>for (</a:t>
            </a:r>
            <a:r>
              <a:rPr lang="en-US" sz="1400" dirty="0" err="1"/>
              <a:t>int</a:t>
            </a:r>
            <a:r>
              <a:rPr lang="en-US" sz="1400" dirty="0"/>
              <a:t> c = a; c &lt;= b; gab += </a:t>
            </a:r>
            <a:r>
              <a:rPr lang="en-US" sz="1400" dirty="0" err="1"/>
              <a:t>c++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de-DE" sz="1400" dirty="0"/>
              <a:t>cout &lt;&lt; a &lt;&lt; "~" &lt;&lt; b &lt;&lt; "=" &lt;&lt; gab &lt;&lt; endl;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HAB(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b, </a:t>
            </a:r>
            <a:r>
              <a:rPr lang="en-US" sz="1400" dirty="0" err="1"/>
              <a:t>int</a:t>
            </a:r>
            <a:r>
              <a:rPr lang="en-US" sz="1400" dirty="0"/>
              <a:t> c)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gab = 0;</a:t>
            </a:r>
          </a:p>
          <a:p>
            <a:pPr marL="0" indent="0">
              <a:buNone/>
            </a:pPr>
            <a:r>
              <a:rPr lang="en-US" sz="1400" dirty="0"/>
              <a:t>for (</a:t>
            </a:r>
            <a:r>
              <a:rPr lang="en-US" sz="1400" dirty="0" err="1"/>
              <a:t>int</a:t>
            </a:r>
            <a:r>
              <a:rPr lang="en-US" sz="1400" dirty="0"/>
              <a:t> d = a; d &lt;= b; d += c) gab += d;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부터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까지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c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씩 증가한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gab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HAB();</a:t>
            </a:r>
          </a:p>
          <a:p>
            <a:pPr marL="0" indent="0">
              <a:buNone/>
            </a:pPr>
            <a:r>
              <a:rPr lang="en-US" sz="1400" dirty="0"/>
              <a:t>HAB(10);</a:t>
            </a:r>
          </a:p>
          <a:p>
            <a:pPr marL="0" indent="0">
              <a:buNone/>
            </a:pPr>
            <a:r>
              <a:rPr lang="en-US" sz="1400" dirty="0"/>
              <a:t>HAB(1, 10);</a:t>
            </a:r>
          </a:p>
          <a:p>
            <a:pPr marL="0" indent="0">
              <a:buNone/>
            </a:pPr>
            <a:r>
              <a:rPr lang="en-US" sz="1400" dirty="0"/>
              <a:t>HAB(10, 20);</a:t>
            </a:r>
          </a:p>
          <a:p>
            <a:pPr marL="0" indent="0">
              <a:buNone/>
            </a:pPr>
            <a:r>
              <a:rPr lang="en-US" sz="1400" dirty="0"/>
              <a:t>HAB(1, 10, 2);</a:t>
            </a:r>
          </a:p>
          <a:p>
            <a:pPr marL="0" indent="0">
              <a:buNone/>
            </a:pPr>
            <a:r>
              <a:rPr lang="en-US" sz="1400" dirty="0"/>
              <a:t>system("pause");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(HAB)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683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6" y="908720"/>
            <a:ext cx="6474849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stdafx.h</a:t>
            </a:r>
            <a:r>
              <a:rPr lang="en-US" sz="1600" dirty="0"/>
              <a:t>"</a:t>
            </a:r>
          </a:p>
          <a:p>
            <a:r>
              <a:rPr lang="en-US" sz="1600" dirty="0"/>
              <a:t>//#include "</a:t>
            </a:r>
            <a:r>
              <a:rPr lang="en-US" sz="1600" dirty="0" err="1"/>
              <a:t>stdafx.h</a:t>
            </a:r>
            <a:r>
              <a:rPr lang="en-US" sz="1600" dirty="0"/>
              <a:t>"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calc_weight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a);</a:t>
            </a:r>
          </a:p>
          <a:p>
            <a:r>
              <a:rPr lang="en-US" sz="1600" dirty="0"/>
              <a:t>double </a:t>
            </a:r>
            <a:r>
              <a:rPr lang="en-US" sz="1600" dirty="0" err="1"/>
              <a:t>calc_weight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b, double c = 0.9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//</a:t>
            </a:r>
            <a:r>
              <a:rPr lang="ko-KR" altLang="en-US" sz="1600" dirty="0"/>
              <a:t>변수에 기본값을 넣어주면 인식을 하지 않음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b = 100;</a:t>
            </a:r>
          </a:p>
          <a:p>
            <a:r>
              <a:rPr lang="en-US" sz="1600" dirty="0"/>
              <a:t>double r = 0.9;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키를 입력하세요 </a:t>
            </a:r>
            <a:r>
              <a:rPr lang="en-US" altLang="ko-KR" sz="1600" dirty="0"/>
              <a:t>: ";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h;</a:t>
            </a:r>
          </a:p>
          <a:p>
            <a:r>
              <a:rPr lang="en-US" sz="1600" dirty="0" err="1"/>
              <a:t>cin</a:t>
            </a:r>
            <a:r>
              <a:rPr lang="en-US" sz="1600" dirty="0"/>
              <a:t> &gt;&gt; h;</a:t>
            </a:r>
          </a:p>
          <a:p>
            <a:r>
              <a:rPr lang="en-US" altLang="ko-KR" sz="1600" dirty="0"/>
              <a:t>if</a:t>
            </a:r>
            <a:r>
              <a:rPr lang="ko-KR" altLang="en-US" sz="1600" dirty="0"/>
              <a:t> </a:t>
            </a:r>
            <a:r>
              <a:rPr lang="en-US" altLang="ko-KR" sz="1600" dirty="0"/>
              <a:t>(h &gt;= 150) </a:t>
            </a:r>
            <a:endParaRPr lang="en-US" altLang="ko-KR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/>
              <a:t>조건에 충족 하거나 충족하지 않으면 변수 </a:t>
            </a:r>
            <a:r>
              <a:rPr lang="ko-KR" altLang="en-US" sz="1600" dirty="0" err="1"/>
              <a:t>갯수가</a:t>
            </a:r>
            <a:r>
              <a:rPr lang="ko-KR" altLang="en-US" sz="1600" dirty="0"/>
              <a:t> 같은 </a:t>
            </a:r>
            <a:r>
              <a:rPr lang="ko-KR" altLang="en-US" sz="1600" dirty="0" err="1"/>
              <a:t>출력문을</a:t>
            </a:r>
            <a:r>
              <a:rPr lang="ko-KR" altLang="en-US" sz="1600" dirty="0"/>
              <a:t> 출력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ko-KR" altLang="en-US" sz="1600" dirty="0"/>
              <a:t>표준 체중은 입니다 </a:t>
            </a:r>
            <a:r>
              <a:rPr lang="en-US" altLang="ko-KR" sz="1600" dirty="0"/>
              <a:t>:"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sz="1600" dirty="0" err="1"/>
              <a:t>calc_weight</a:t>
            </a:r>
            <a:r>
              <a:rPr lang="en-US" sz="1600" dirty="0"/>
              <a:t>(h, b, r)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ko-KR" altLang="en-US" sz="1600" dirty="0"/>
              <a:t>표준 체중은 입니다 </a:t>
            </a:r>
            <a:r>
              <a:rPr lang="en-US" altLang="ko-KR" sz="1600" dirty="0"/>
              <a:t>:"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sz="1600" dirty="0" err="1"/>
              <a:t>calc_weight</a:t>
            </a:r>
            <a:r>
              <a:rPr lang="en-US" sz="1600" dirty="0"/>
              <a:t>(h)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62522" y="116557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몸무게 측정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6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252" y="1412775"/>
            <a:ext cx="46346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calc_weight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a - 100;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double </a:t>
            </a:r>
            <a:r>
              <a:rPr lang="en-US" dirty="0" err="1"/>
              <a:t>calc_weight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b, double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//</a:t>
            </a:r>
            <a:r>
              <a:rPr lang="en-US" dirty="0"/>
              <a:t>c</a:t>
            </a:r>
            <a:r>
              <a:rPr lang="ko-KR" altLang="en-US" dirty="0"/>
              <a:t>변수는 전역변수의 값을 가져옴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(a - b)*c;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62522" y="116557"/>
            <a:ext cx="6875463" cy="792163"/>
          </a:xfrm>
        </p:spPr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몸무게 측정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1509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3568" y="1196752"/>
            <a:ext cx="8291513" cy="4357687"/>
          </a:xfrm>
        </p:spPr>
        <p:txBody>
          <a:bodyPr vert="horz"/>
          <a:lstStyle/>
          <a:p>
            <a:pPr marL="0" indent="0">
              <a:buNone/>
            </a:pPr>
            <a:r>
              <a:rPr lang="en-US" sz="1400" dirty="0"/>
              <a:t>#include "</a:t>
            </a:r>
            <a:r>
              <a:rPr lang="en-US" sz="1400" dirty="0" err="1"/>
              <a:t>stdafx.h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calc_weight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a);</a:t>
            </a:r>
          </a:p>
          <a:p>
            <a:pPr marL="0" indent="0">
              <a:buNone/>
            </a:pPr>
            <a:r>
              <a:rPr lang="en-US" sz="1400" dirty="0"/>
              <a:t>double </a:t>
            </a:r>
            <a:r>
              <a:rPr lang="en-US" sz="1400" dirty="0" err="1"/>
              <a:t>calc_weight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b, double c = 0.9);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변수에 기본값을 넣어주면 인식을 하지 않음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b = 100;</a:t>
            </a:r>
          </a:p>
          <a:p>
            <a:pPr marL="0" indent="0">
              <a:buNone/>
            </a:pPr>
            <a:r>
              <a:rPr lang="en-US" sz="1400" dirty="0"/>
              <a:t>//double r = 0.9;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키를 입력하세요 </a:t>
            </a:r>
            <a:r>
              <a:rPr lang="en-US" altLang="ko-KR" sz="1400" dirty="0"/>
              <a:t>: ";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h;</a:t>
            </a:r>
          </a:p>
          <a:p>
            <a:pPr marL="0" indent="0">
              <a:buNone/>
            </a:pPr>
            <a:r>
              <a:rPr lang="en-US" sz="1400" dirty="0" err="1"/>
              <a:t>cin</a:t>
            </a:r>
            <a:r>
              <a:rPr lang="en-US" sz="1400" dirty="0"/>
              <a:t> &gt;&gt; h;</a:t>
            </a:r>
          </a:p>
          <a:p>
            <a:pPr marL="0" indent="0">
              <a:buNone/>
            </a:pPr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(h &gt;= 150) //</a:t>
            </a:r>
            <a:r>
              <a:rPr lang="ko-KR" altLang="en-US" sz="1400" dirty="0"/>
              <a:t>조건에 충족 하거나 충족하지 않으면 변수 </a:t>
            </a:r>
            <a:r>
              <a:rPr lang="ko-KR" altLang="en-US" sz="1400" dirty="0" err="1"/>
              <a:t>갯수가</a:t>
            </a:r>
            <a:r>
              <a:rPr lang="ko-KR" altLang="en-US" sz="1400" dirty="0"/>
              <a:t> 같은 </a:t>
            </a:r>
            <a:r>
              <a:rPr lang="ko-KR" altLang="en-US" sz="1400" dirty="0" err="1"/>
              <a:t>출력문을</a:t>
            </a:r>
            <a:r>
              <a:rPr lang="ko-KR" altLang="en-US" sz="1400" dirty="0"/>
              <a:t> 출력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표준 체중은 입니다 </a:t>
            </a:r>
            <a:r>
              <a:rPr lang="en-US" altLang="ko-KR" sz="1400" dirty="0"/>
              <a:t>:"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sz="1400" dirty="0" err="1"/>
              <a:t>calc_weight</a:t>
            </a:r>
            <a:r>
              <a:rPr lang="en-US" sz="1400" dirty="0"/>
              <a:t>(h, b)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else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ko-KR" altLang="en-US" sz="1400" dirty="0"/>
              <a:t>표준 체중은 입니다 </a:t>
            </a:r>
            <a:r>
              <a:rPr lang="en-US" altLang="ko-KR" sz="1400" dirty="0"/>
              <a:t>:"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sz="1400" dirty="0" err="1"/>
              <a:t>calc_weight</a:t>
            </a:r>
            <a:r>
              <a:rPr lang="en-US" sz="1400" dirty="0"/>
              <a:t>(h)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몸무게 측정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966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4313"/>
            <a:ext cx="8291513" cy="3672879"/>
          </a:xfrm>
        </p:spPr>
        <p:txBody>
          <a:bodyPr vert="horz"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calc_weight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return a - 100;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double </a:t>
            </a:r>
            <a:r>
              <a:rPr lang="en-US" sz="1600" dirty="0" err="1"/>
              <a:t>calc_weight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b, double c )</a:t>
            </a:r>
          </a:p>
          <a:p>
            <a:pPr marL="0" indent="0">
              <a:buNone/>
            </a:pPr>
            <a:r>
              <a:rPr lang="en-US" altLang="ko-KR" sz="1600" dirty="0"/>
              <a:t>//c</a:t>
            </a:r>
            <a:r>
              <a:rPr lang="ko-KR" altLang="en-US" sz="1600" dirty="0"/>
              <a:t>변수는 전역변수의 값을 가져옴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return (a - b)*c;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오버로딩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몸무게 측정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609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1360</Words>
  <Application>Microsoft Office PowerPoint</Application>
  <PresentationFormat>화면 슬라이드 쇼(4:3)</PresentationFormat>
  <Paragraphs>251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Default Design</vt:lpstr>
      <vt:lpstr>Chapter 18  함수 오버로딩</vt:lpstr>
      <vt:lpstr>목  차</vt:lpstr>
      <vt:lpstr>함수 오버로딩</vt:lpstr>
      <vt:lpstr>함수 오버로딩(HAB)</vt:lpstr>
      <vt:lpstr>함수 오버로딩(HAB)</vt:lpstr>
      <vt:lpstr>함수 오버로딩(몸무게 측정1)</vt:lpstr>
      <vt:lpstr>함수 오버로딩(몸무게 측정1)</vt:lpstr>
      <vt:lpstr>함수 오버로딩(몸무게 측정2)</vt:lpstr>
      <vt:lpstr>함수 오버로딩(몸무게 측정2)</vt:lpstr>
      <vt:lpstr>PowerPoint 프레젠테이션</vt:lpstr>
      <vt:lpstr>인라인 함수(inline function) </vt:lpstr>
      <vt:lpstr>인라인 함수 소스(원의 넓이)</vt:lpstr>
      <vt:lpstr>인라인 함수 소스(띠별운세)</vt:lpstr>
      <vt:lpstr>인라인 함수 헤더(띠)</vt:lpstr>
      <vt:lpstr>인라인 함수 헤더(Time 함수)</vt:lpstr>
      <vt:lpstr>인라인 함수 헤더(띠별운세)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244</cp:revision>
  <dcterms:created xsi:type="dcterms:W3CDTF">2005-03-15T10:04:38Z</dcterms:created>
  <dcterms:modified xsi:type="dcterms:W3CDTF">2020-06-02T07:59:00Z</dcterms:modified>
</cp:coreProperties>
</file>