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Dataset - Data Preprocessing &amp; EDA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GUVI-HCL Hackathon | Review 1 Submission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preprocess Titanic dataset</a:t>
            </a:r>
          </a:p>
          <a:p>
            <a:r>
              <a:t>• Handle missing values and transform data</a:t>
            </a:r>
          </a:p>
          <a:p>
            <a:r>
              <a:t>• Perform exploratory data analysis (EDA)</a:t>
            </a:r>
          </a:p>
          <a:p>
            <a:r>
              <a:t>• Visualize patterns, correlations, and survival trends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Filled missing 'Age' values with median</a:t>
            </a:r>
          </a:p>
          <a:p>
            <a:r>
              <a:t>• Filled 'Embarked' with mode</a:t>
            </a:r>
          </a:p>
          <a:p>
            <a:r>
              <a:t>• Dropped 'Cabin' due to excessive missing values</a:t>
            </a:r>
          </a:p>
          <a:p>
            <a:r>
              <a:t>• Removed remaining nulls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Encoded categorical features: 'Sex', 'Embarked'</a:t>
            </a:r>
          </a:p>
          <a:p>
            <a:r>
              <a:t>• Normalized numerical features: 'Age', 'Fare'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Correlation heatmap for feature relationships</a:t>
            </a:r>
          </a:p>
          <a:p>
            <a:r>
              <a:t>• Survival count by gender</a:t>
            </a:r>
          </a:p>
          <a:p>
            <a:r>
              <a:t>• Age distribution of passengers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Effective preprocessing done on Titanic dataset</a:t>
            </a:r>
          </a:p>
          <a:p>
            <a:r>
              <a:t>• Visual analysis helped uncover key insights</a:t>
            </a:r>
          </a:p>
          <a:p>
            <a:r>
              <a:t>• Dataset ready for modeling in next phase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