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73" r:id="rId10"/>
    <p:sldId id="271" r:id="rId11"/>
    <p:sldId id="272" r:id="rId12"/>
    <p:sldId id="262" r:id="rId13"/>
    <p:sldId id="263" r:id="rId14"/>
    <p:sldId id="264" r:id="rId15"/>
    <p:sldId id="265" r:id="rId16"/>
    <p:sldId id="274" r:id="rId17"/>
    <p:sldId id="266" r:id="rId18"/>
    <p:sldId id="267" r:id="rId19"/>
    <p:sldId id="268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32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603962-D82C-46B5-954E-57C89DCF5834}" type="datetimeFigureOut">
              <a:rPr lang="en-US" smtClean="0"/>
              <a:t>4/10/12 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CF5702-017C-4E6A-9E08-D30CC09162B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458112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Project Proposal Presentation</a:t>
            </a:r>
          </a:p>
          <a:p>
            <a:pPr algn="r"/>
            <a:r>
              <a:rPr lang="en-US" sz="2800" dirty="0" err="1" smtClean="0"/>
              <a:t>Mr.Thanawat</a:t>
            </a:r>
            <a:r>
              <a:rPr lang="en-US" sz="2800" dirty="0" smtClean="0"/>
              <a:t> </a:t>
            </a:r>
            <a:r>
              <a:rPr lang="en-US" sz="2800" dirty="0" err="1" smtClean="0"/>
              <a:t>Senawat</a:t>
            </a:r>
            <a:endParaRPr lang="en-US" sz="2800" dirty="0"/>
          </a:p>
          <a:p>
            <a:pPr algn="r"/>
            <a:r>
              <a:rPr lang="en-US" sz="2800" dirty="0" err="1" smtClean="0"/>
              <a:t>Mr.Satapat</a:t>
            </a:r>
            <a:r>
              <a:rPr lang="en-US" sz="2800" dirty="0" smtClean="0"/>
              <a:t>  </a:t>
            </a:r>
            <a:r>
              <a:rPr lang="en-US" sz="2800" dirty="0" err="1" smtClean="0"/>
              <a:t>Muangsai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04664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E-Shopping by QR Code</a:t>
            </a:r>
            <a:endParaRPr lang="en-US" sz="6000" dirty="0"/>
          </a:p>
        </p:txBody>
      </p:sp>
      <p:pic>
        <p:nvPicPr>
          <p:cNvPr id="11266" name="Picture 2" descr="http://tupi.co.th/wp-content/uploads/2011/01/q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3168352" cy="471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1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76328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Open Source Platform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4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Programming Language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4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/>
              <a:t>Android Market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63073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QR-Code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467600" cy="4525963"/>
          </a:xfrm>
        </p:spPr>
        <p:txBody>
          <a:bodyPr/>
          <a:lstStyle/>
          <a:p>
            <a:r>
              <a:rPr lang="en-US" dirty="0"/>
              <a:t>best way to transmit information from the real </a:t>
            </a:r>
            <a:r>
              <a:rPr lang="en-US" dirty="0" smtClean="0"/>
              <a:t>world </a:t>
            </a:r>
            <a:r>
              <a:rPr lang="en-US" dirty="0"/>
              <a:t>into an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best way to promote products by using  QR-Code everywhere </a:t>
            </a:r>
          </a:p>
          <a:p>
            <a:r>
              <a:rPr lang="en-US" dirty="0" smtClean="0"/>
              <a:t>Tread of user using QR-Code are increasing </a:t>
            </a:r>
          </a:p>
          <a:p>
            <a:endParaRPr lang="en-US" dirty="0"/>
          </a:p>
        </p:txBody>
      </p:sp>
      <p:pic>
        <p:nvPicPr>
          <p:cNvPr id="5122" name="Picture 2" descr="C:\Users\Piapple\Desktop\IDEA - What are QR Codes  And how are they useful for outreach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4898816" cy="30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7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b="1" dirty="0"/>
              <a:t>Server Site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user </a:t>
            </a:r>
            <a:r>
              <a:rPr lang="en-US" dirty="0"/>
              <a:t>Registration page</a:t>
            </a:r>
          </a:p>
          <a:p>
            <a:r>
              <a:rPr lang="en-US" dirty="0"/>
              <a:t>Feature </a:t>
            </a:r>
            <a:r>
              <a:rPr lang="en-US" dirty="0" smtClean="0"/>
              <a:t>2</a:t>
            </a:r>
            <a:r>
              <a:rPr lang="en-US" dirty="0"/>
              <a:t>: </a:t>
            </a:r>
            <a:r>
              <a:rPr lang="en-US" dirty="0" smtClean="0"/>
              <a:t>login </a:t>
            </a:r>
            <a:r>
              <a:rPr lang="en-US" dirty="0"/>
              <a:t>and logout system</a:t>
            </a:r>
          </a:p>
          <a:p>
            <a:r>
              <a:rPr lang="en-US" dirty="0"/>
              <a:t>Feature </a:t>
            </a:r>
            <a:r>
              <a:rPr lang="en-US" dirty="0" smtClean="0"/>
              <a:t>3</a:t>
            </a:r>
            <a:r>
              <a:rPr lang="en-US" dirty="0"/>
              <a:t>: </a:t>
            </a:r>
            <a:r>
              <a:rPr lang="en-US" dirty="0" smtClean="0"/>
              <a:t>administration </a:t>
            </a:r>
            <a:r>
              <a:rPr lang="en-US" dirty="0"/>
              <a:t>page</a:t>
            </a:r>
          </a:p>
          <a:p>
            <a:r>
              <a:rPr lang="en-US" dirty="0"/>
              <a:t>Feature </a:t>
            </a:r>
            <a:r>
              <a:rPr lang="en-US" dirty="0" smtClean="0"/>
              <a:t>4</a:t>
            </a:r>
            <a:r>
              <a:rPr lang="en-US" dirty="0"/>
              <a:t>: </a:t>
            </a:r>
            <a:r>
              <a:rPr lang="en-US" dirty="0" smtClean="0"/>
              <a:t>user </a:t>
            </a:r>
            <a:r>
              <a:rPr lang="en-US" dirty="0"/>
              <a:t>Information page</a:t>
            </a:r>
          </a:p>
          <a:p>
            <a:r>
              <a:rPr lang="en-US" dirty="0"/>
              <a:t>Feature </a:t>
            </a:r>
            <a:r>
              <a:rPr lang="en-US" dirty="0" smtClean="0"/>
              <a:t>5</a:t>
            </a:r>
            <a:r>
              <a:rPr lang="en-US" dirty="0"/>
              <a:t>: </a:t>
            </a:r>
            <a:r>
              <a:rPr lang="en-US" dirty="0" smtClean="0"/>
              <a:t>product </a:t>
            </a:r>
            <a:r>
              <a:rPr lang="en-US" dirty="0"/>
              <a:t>information management</a:t>
            </a:r>
          </a:p>
          <a:p>
            <a:r>
              <a:rPr lang="en-US" dirty="0"/>
              <a:t>Feature </a:t>
            </a:r>
            <a:r>
              <a:rPr lang="en-US" dirty="0" smtClean="0"/>
              <a:t>6</a:t>
            </a:r>
            <a:r>
              <a:rPr lang="en-US" dirty="0"/>
              <a:t>: </a:t>
            </a:r>
            <a:r>
              <a:rPr lang="en-US" dirty="0" smtClean="0"/>
              <a:t>ordered </a:t>
            </a:r>
            <a:r>
              <a:rPr lang="en-US" dirty="0"/>
              <a:t>log system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b="1" dirty="0"/>
              <a:t>Client Site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7</a:t>
            </a:r>
            <a:r>
              <a:rPr lang="en-US" dirty="0"/>
              <a:t>: </a:t>
            </a:r>
            <a:r>
              <a:rPr lang="en-US" dirty="0" smtClean="0"/>
              <a:t>login and </a:t>
            </a:r>
            <a:r>
              <a:rPr lang="en-US" dirty="0"/>
              <a:t>logout system</a:t>
            </a:r>
          </a:p>
          <a:p>
            <a:r>
              <a:rPr lang="en-US" dirty="0"/>
              <a:t>Feature </a:t>
            </a:r>
            <a:r>
              <a:rPr lang="en-US" dirty="0" smtClean="0"/>
              <a:t>8</a:t>
            </a:r>
            <a:r>
              <a:rPr lang="en-US" dirty="0"/>
              <a:t>: </a:t>
            </a:r>
            <a:r>
              <a:rPr lang="en-US" dirty="0" smtClean="0"/>
              <a:t>QR-code </a:t>
            </a:r>
            <a:r>
              <a:rPr lang="en-US" dirty="0"/>
              <a:t>decoder</a:t>
            </a:r>
          </a:p>
          <a:p>
            <a:r>
              <a:rPr lang="en-US" dirty="0"/>
              <a:t>Feature </a:t>
            </a:r>
            <a:r>
              <a:rPr lang="en-US" dirty="0" smtClean="0"/>
              <a:t>9</a:t>
            </a:r>
            <a:r>
              <a:rPr lang="en-US" dirty="0"/>
              <a:t>: </a:t>
            </a:r>
            <a:r>
              <a:rPr lang="en-US" dirty="0" smtClean="0"/>
              <a:t>product </a:t>
            </a:r>
            <a:r>
              <a:rPr lang="en-US" dirty="0"/>
              <a:t>information</a:t>
            </a:r>
          </a:p>
          <a:p>
            <a:r>
              <a:rPr lang="en-US" dirty="0"/>
              <a:t>Feature </a:t>
            </a:r>
            <a:r>
              <a:rPr lang="en-US" dirty="0" smtClean="0"/>
              <a:t>10</a:t>
            </a:r>
            <a:r>
              <a:rPr lang="en-US" dirty="0"/>
              <a:t>: </a:t>
            </a:r>
            <a:r>
              <a:rPr lang="en-US" dirty="0" smtClean="0"/>
              <a:t>order </a:t>
            </a:r>
            <a:r>
              <a:rPr lang="en-US" dirty="0"/>
              <a:t>product system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3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Reviews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Operating System</a:t>
            </a:r>
          </a:p>
          <a:p>
            <a:r>
              <a:rPr lang="en-US" dirty="0" smtClean="0"/>
              <a:t>QR-Code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MySQL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9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Architecture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 Shot 2555-04-10 at 11.2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63600"/>
            <a:ext cx="8686800" cy="5994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07704" y="1700808"/>
            <a:ext cx="122413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1720" y="3645024"/>
            <a:ext cx="158417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051720" y="2996952"/>
            <a:ext cx="158417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4088" y="3861048"/>
            <a:ext cx="144016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64088" y="4365104"/>
            <a:ext cx="144016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35696" y="4437112"/>
            <a:ext cx="172819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835696" y="5013176"/>
            <a:ext cx="172819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807626">
            <a:off x="2028833" y="1758714"/>
            <a:ext cx="62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Scan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84" y="3645024"/>
            <a:ext cx="75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-Login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182898">
            <a:off x="2135196" y="2994004"/>
            <a:ext cx="173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EA0B0"/>
                </a:solidFill>
              </a:rPr>
              <a:t>Get product info</a:t>
            </a:r>
            <a:endParaRPr lang="en-US" dirty="0">
              <a:solidFill>
                <a:srgbClr val="6EA0B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167937">
            <a:off x="1990451" y="3573016"/>
            <a:ext cx="17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EA0B0"/>
                </a:solidFill>
              </a:rPr>
              <a:t>Product ordering</a:t>
            </a:r>
            <a:endParaRPr lang="en-US" dirty="0">
              <a:solidFill>
                <a:srgbClr val="6EA0B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64088" y="3429000"/>
            <a:ext cx="153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Query request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8104" y="4005064"/>
            <a:ext cx="112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Send data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0505010">
            <a:off x="1857179" y="4426838"/>
            <a:ext cx="144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 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0505010">
            <a:off x="1925800" y="4981812"/>
            <a:ext cx="15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 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7704" y="6093296"/>
            <a:ext cx="1483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-Registration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-User information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-Administration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9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50" name="Picture 6" descr="C:\Users\Piapple\Desktop\Screen Shot 2555-04-09 at 10.47.5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2556371" cy="424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Piapple\Desktop\Screen Shot 2555-04-09 at 10.48.0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7721"/>
            <a:ext cx="258150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707904" y="346396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89645" y="569260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1414" y="58109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Code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9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Example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07904" y="346396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5302" y="5626278"/>
            <a:ext cx="257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Information 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1419" y="5626278"/>
            <a:ext cx="245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Shopping Cart Page</a:t>
            </a:r>
            <a:endParaRPr lang="en-US" dirty="0"/>
          </a:p>
        </p:txBody>
      </p:sp>
      <p:pic>
        <p:nvPicPr>
          <p:cNvPr id="7170" name="Picture 2" descr="C:\Users\Piapple\Desktop\Screen Shot 2555-04-09 at 10.54.55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0" y="1381577"/>
            <a:ext cx="2523034" cy="41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iapple\Desktop\Screen Shot 2555-04-09 at 10.57.13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36" y="1412010"/>
            <a:ext cx="2637771" cy="41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7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7467600" cy="4525963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Smart phones, which are using Android OS version 2.2 or later.</a:t>
            </a:r>
          </a:p>
          <a:p>
            <a:pPr lvl="0"/>
            <a:r>
              <a:rPr lang="en-US" dirty="0"/>
              <a:t>Internet connection is required for using our application.</a:t>
            </a:r>
          </a:p>
          <a:p>
            <a:pPr lvl="0"/>
            <a:r>
              <a:rPr lang="en-US" dirty="0"/>
              <a:t>Users can register only on our web application.</a:t>
            </a:r>
          </a:p>
          <a:p>
            <a:pPr lvl="0"/>
            <a:r>
              <a:rPr lang="en-US" dirty="0"/>
              <a:t>Product owners cannot edit the product information by themselves.</a:t>
            </a:r>
          </a:p>
          <a:p>
            <a:pPr lvl="0"/>
            <a:r>
              <a:rPr lang="en-US" dirty="0"/>
              <a:t>Our application can use on mobile phones that are have the camera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Quality Assurance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 29110 for Very Small Entity (VSE)</a:t>
            </a:r>
          </a:p>
          <a:p>
            <a:endParaRPr lang="en-US" dirty="0"/>
          </a:p>
        </p:txBody>
      </p:sp>
      <p:pic>
        <p:nvPicPr>
          <p:cNvPr id="2050" name="Picture 2" descr="http://www.inventech.co.th/inv_web/images/ISO291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03426"/>
            <a:ext cx="2524639" cy="114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3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 descr="C:\Users\Piapple\Desktop\QRCODDEPro\Proposal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" y="1194027"/>
            <a:ext cx="8651304" cy="345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168" y="4844479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Proposal Schedule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0595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nline shopping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Solution Application Examples</a:t>
            </a:r>
          </a:p>
          <a:p>
            <a:r>
              <a:rPr lang="en-US" dirty="0" smtClean="0"/>
              <a:t>Solutions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Technology Reviews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UI Example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Quality Assurance</a:t>
            </a:r>
          </a:p>
          <a:p>
            <a:r>
              <a:rPr lang="en-US" dirty="0" smtClean="0"/>
              <a:t>Project Schedule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Schedule </a:t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 descr="C:\Users\Piapple\Desktop\QRCODDEPro\Progres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5824"/>
            <a:ext cx="8640960" cy="427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476089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 1 :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419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Schedule </a:t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C:\Users\Piapple\Desktop\QRCODDEPro\Progres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17978"/>
            <a:ext cx="8550182" cy="30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509120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 2 :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056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Schedule </a:t>
            </a:r>
            <a:br>
              <a:rPr lang="en-US" dirty="0"/>
            </a:br>
            <a:endParaRPr lang="en-US" dirty="0"/>
          </a:p>
        </p:txBody>
      </p:sp>
      <p:pic>
        <p:nvPicPr>
          <p:cNvPr id="16387" name="Picture 3" descr="C:\Users\Piapple\Desktop\QRCODDEPro\Progre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9" y="1268759"/>
            <a:ext cx="8352928" cy="278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1070" y="4509120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 3 :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653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Schedule </a:t>
            </a:r>
            <a:br>
              <a:rPr lang="en-US" dirty="0"/>
            </a:br>
            <a:endParaRPr lang="en-US" dirty="0"/>
          </a:p>
        </p:txBody>
      </p:sp>
      <p:pic>
        <p:nvPicPr>
          <p:cNvPr id="17410" name="Picture 2" descr="C:\Users\Piapple\Desktop\QRCODDEPro\FinalPro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20202"/>
            <a:ext cx="8424936" cy="37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869160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Final Progress  :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0175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7687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9943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/>
              <a:t>O</a:t>
            </a:r>
            <a:r>
              <a:rPr lang="en-US" sz="6000" b="1" dirty="0" smtClean="0"/>
              <a:t>nline shopping</a:t>
            </a:r>
            <a:br>
              <a:rPr lang="en-US" sz="6000" b="1" dirty="0" smtClean="0"/>
            </a:br>
            <a:endParaRPr lang="en-US" sz="6000" b="1" dirty="0"/>
          </a:p>
        </p:txBody>
      </p:sp>
      <p:pic>
        <p:nvPicPr>
          <p:cNvPr id="1026" name="Picture 2" descr="C:\Users\Piapple\Desktop\shoo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82" y="908720"/>
            <a:ext cx="4608512" cy="33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987" y="1525468"/>
            <a:ext cx="428536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Shopping via Internet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Can shop at home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Save time for making decision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A lot of online shopping stores are now available</a:t>
            </a:r>
            <a:endParaRPr lang="en-US" sz="3200" dirty="0"/>
          </a:p>
        </p:txBody>
      </p:sp>
      <p:pic>
        <p:nvPicPr>
          <p:cNvPr id="1027" name="Picture 3" descr="C:\Users\Piapple\Desktop\Downlaod\Screen Shot 2555-04-09 at 8.52.08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82" y="3661054"/>
            <a:ext cx="4608512" cy="31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4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online shopping websites are hard to use on smartphones</a:t>
            </a:r>
          </a:p>
          <a:p>
            <a:r>
              <a:rPr lang="en-US" dirty="0" smtClean="0"/>
              <a:t>Too many online shopping websites, so the competition rate is high.</a:t>
            </a:r>
          </a:p>
          <a:p>
            <a:r>
              <a:rPr lang="en-US" dirty="0" smtClean="0"/>
              <a:t>Hard to use for old-age people.</a:t>
            </a:r>
          </a:p>
          <a:p>
            <a:r>
              <a:rPr lang="en-US" dirty="0" smtClean="0"/>
              <a:t>Built in the same way, so they are not interesting.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3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Application 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5400" dirty="0" smtClean="0"/>
              <a:t>         Home plus</a:t>
            </a:r>
          </a:p>
          <a:p>
            <a:pPr marL="36576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	</a:t>
            </a:r>
            <a:r>
              <a:rPr lang="en-US" sz="2800" dirty="0" smtClean="0"/>
              <a:t>- Korean mobile application</a:t>
            </a:r>
          </a:p>
          <a:p>
            <a:pPr marL="36576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- Using QR-Code</a:t>
            </a:r>
          </a:p>
          <a:p>
            <a:pPr marL="36576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- First QR-Code shopping application 	</a:t>
            </a:r>
            <a:r>
              <a:rPr lang="en-US" sz="2800" dirty="0"/>
              <a:t> </a:t>
            </a:r>
            <a:r>
              <a:rPr lang="en-US" sz="2800" dirty="0" smtClean="0"/>
              <a:t>             </a:t>
            </a:r>
            <a:r>
              <a:rPr lang="en-US" sz="2800" dirty="0" smtClean="0"/>
              <a:t>in </a:t>
            </a:r>
            <a:r>
              <a:rPr lang="en-US" sz="2800" dirty="0" smtClean="0"/>
              <a:t>Korea</a:t>
            </a:r>
          </a:p>
          <a:p>
            <a:pPr marL="36576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- Only Korean Version</a:t>
            </a:r>
            <a:endParaRPr lang="en-US" sz="5400" dirty="0"/>
          </a:p>
        </p:txBody>
      </p:sp>
      <p:pic>
        <p:nvPicPr>
          <p:cNvPr id="3080" name="Picture 8" descr="C:\Users\Piapple\Desktop\homep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1651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5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Application Examples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10" descr="C:\Users\Piapple\Desktop\myshopan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1650794" cy="16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5400" dirty="0" smtClean="0"/>
              <a:t>         </a:t>
            </a:r>
            <a:r>
              <a:rPr lang="en-US" sz="5400" dirty="0" err="1" smtClean="0"/>
              <a:t>myShopanion</a:t>
            </a:r>
            <a:endParaRPr lang="en-US" sz="5400" dirty="0" smtClean="0"/>
          </a:p>
          <a:p>
            <a:pPr marL="36576" indent="0">
              <a:buFont typeface="Wingdings 2"/>
              <a:buNone/>
            </a:pPr>
            <a:r>
              <a:rPr lang="en-US" sz="5400" dirty="0" smtClean="0"/>
              <a:t>		</a:t>
            </a:r>
            <a:r>
              <a:rPr lang="en-US" sz="2800" dirty="0" smtClean="0"/>
              <a:t>- iPhone Application</a:t>
            </a:r>
          </a:p>
          <a:p>
            <a:pPr marL="36576" indent="0">
              <a:buFont typeface="Wingdings 2"/>
              <a:buNone/>
            </a:pPr>
            <a:r>
              <a:rPr lang="en-US" sz="2800" dirty="0"/>
              <a:t>	</a:t>
            </a:r>
            <a:r>
              <a:rPr lang="en-US" sz="2800" dirty="0" smtClean="0"/>
              <a:t>	- search products by scan a barcode</a:t>
            </a:r>
            <a:r>
              <a:rPr lang="en-US" sz="2800" dirty="0" smtClean="0"/>
              <a:t>, 		</a:t>
            </a:r>
            <a:r>
              <a:rPr lang="en-US" sz="2800" dirty="0" smtClean="0"/>
              <a:t>    		   </a:t>
            </a:r>
            <a:r>
              <a:rPr lang="en-US" sz="2800" dirty="0" smtClean="0"/>
              <a:t>by </a:t>
            </a:r>
            <a:r>
              <a:rPr lang="en-US" sz="2800" dirty="0" smtClean="0"/>
              <a:t>name and by categories </a:t>
            </a:r>
          </a:p>
          <a:p>
            <a:pPr marL="36576" indent="0">
              <a:buFont typeface="Wingdings 2"/>
              <a:buNone/>
            </a:pPr>
            <a:r>
              <a:rPr lang="en-US" sz="2800" dirty="0"/>
              <a:t>	</a:t>
            </a:r>
            <a:r>
              <a:rPr lang="en-US" sz="2800" dirty="0" smtClean="0"/>
              <a:t>	- real-time for shopping advice</a:t>
            </a:r>
          </a:p>
          <a:p>
            <a:pPr marL="36576" indent="0">
              <a:buFont typeface="Wingdings 2"/>
              <a:buNone/>
            </a:pPr>
            <a:r>
              <a:rPr lang="en-US" sz="2800" dirty="0"/>
              <a:t>	</a:t>
            </a:r>
            <a:r>
              <a:rPr lang="en-US" sz="2800" dirty="0" smtClean="0"/>
              <a:t>	- slow when it fetch the data</a:t>
            </a:r>
          </a:p>
          <a:p>
            <a:pPr marL="36576" indent="0">
              <a:buFont typeface="Wingdings 2"/>
              <a:buNone/>
            </a:pPr>
            <a:r>
              <a:rPr lang="en-US" sz="2800" dirty="0"/>
              <a:t>	</a:t>
            </a:r>
            <a:r>
              <a:rPr lang="en-US" sz="2800" dirty="0" smtClean="0"/>
              <a:t>	- too much features make users              </a:t>
            </a:r>
            <a:br>
              <a:rPr lang="en-US" sz="2800" dirty="0" smtClean="0"/>
            </a:br>
            <a:r>
              <a:rPr lang="en-US" sz="2800" dirty="0" smtClean="0"/>
              <a:t>                         get confuse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380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Application Examples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9" descr="C:\Users\Piapple\Desktop\mobileta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1663492" cy="1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5400" dirty="0" smtClean="0"/>
              <a:t>           </a:t>
            </a:r>
            <a:r>
              <a:rPr lang="en-US" sz="8600" dirty="0" smtClean="0"/>
              <a:t> </a:t>
            </a:r>
            <a:r>
              <a:rPr lang="en-US" sz="8600" dirty="0" smtClean="0"/>
              <a:t>     MOBILETAG</a:t>
            </a:r>
          </a:p>
          <a:p>
            <a:pPr marL="36576" indent="0">
              <a:buFont typeface="Wingdings 2"/>
              <a:buNone/>
            </a:pPr>
            <a:endParaRPr lang="en-US" sz="5000" dirty="0" smtClean="0"/>
          </a:p>
          <a:p>
            <a:pPr marL="36576" indent="0">
              <a:buFont typeface="Wingdings 2"/>
              <a:buNone/>
            </a:pPr>
            <a:r>
              <a:rPr lang="en-US" sz="5400" dirty="0" smtClean="0"/>
              <a:t>	      </a:t>
            </a:r>
            <a:r>
              <a:rPr lang="en-US" sz="5900" dirty="0" smtClean="0"/>
              <a:t> </a:t>
            </a:r>
            <a:r>
              <a:rPr lang="en-US" sz="5900" dirty="0" smtClean="0"/>
              <a:t>      </a:t>
            </a:r>
            <a:r>
              <a:rPr lang="en-US" sz="5900" dirty="0" smtClean="0"/>
              <a:t>- iPhone Application</a:t>
            </a:r>
          </a:p>
          <a:p>
            <a:pPr marL="36576" indent="0">
              <a:buFont typeface="Wingdings 2"/>
              <a:buNone/>
            </a:pPr>
            <a:r>
              <a:rPr lang="en-US" sz="5900" dirty="0"/>
              <a:t> </a:t>
            </a:r>
            <a:r>
              <a:rPr lang="en-US" sz="5900" dirty="0" smtClean="0"/>
              <a:t>                        - less features but easy to use</a:t>
            </a:r>
          </a:p>
          <a:p>
            <a:pPr marL="36576" indent="0">
              <a:buFont typeface="Wingdings 2"/>
              <a:buNone/>
            </a:pPr>
            <a:r>
              <a:rPr lang="en-US" sz="5900" dirty="0" smtClean="0"/>
              <a:t>                         - Universal barcode reader</a:t>
            </a:r>
          </a:p>
          <a:p>
            <a:pPr marL="36576" indent="0">
              <a:buFont typeface="Wingdings 2"/>
              <a:buNone/>
            </a:pPr>
            <a:r>
              <a:rPr lang="en-US" sz="5900" dirty="0"/>
              <a:t>	 </a:t>
            </a:r>
            <a:r>
              <a:rPr lang="en-US" sz="5900" dirty="0" smtClean="0"/>
              <a:t>          </a:t>
            </a:r>
            <a:r>
              <a:rPr lang="en-US" sz="5900" dirty="0"/>
              <a:t> </a:t>
            </a:r>
            <a:r>
              <a:rPr lang="en-US" sz="5900" dirty="0" smtClean="0"/>
              <a:t>- </a:t>
            </a:r>
            <a:r>
              <a:rPr lang="en-US" sz="5900" dirty="0" smtClean="0"/>
              <a:t>Barcode History</a:t>
            </a:r>
          </a:p>
          <a:p>
            <a:pPr marL="36576" indent="0">
              <a:buFont typeface="Wingdings 2"/>
              <a:buNone/>
            </a:pPr>
            <a:r>
              <a:rPr lang="en-US" sz="5900" dirty="0"/>
              <a:t> </a:t>
            </a:r>
            <a:r>
              <a:rPr lang="en-US" sz="5900" dirty="0" smtClean="0"/>
              <a:t>                        </a:t>
            </a:r>
            <a:r>
              <a:rPr lang="en-US" sz="5900" dirty="0" smtClean="0"/>
              <a:t>- </a:t>
            </a:r>
            <a:r>
              <a:rPr lang="en-US" sz="5900" dirty="0" smtClean="0"/>
              <a:t>Search all major merchant and stores</a:t>
            </a:r>
          </a:p>
          <a:p>
            <a:pPr marL="36576" indent="0">
              <a:buNone/>
            </a:pPr>
            <a:r>
              <a:rPr lang="en-US" sz="5900" dirty="0"/>
              <a:t> </a:t>
            </a:r>
            <a:r>
              <a:rPr lang="en-US" sz="5900" dirty="0" smtClean="0"/>
              <a:t>                          around </a:t>
            </a:r>
            <a:r>
              <a:rPr lang="en-US" sz="5900" dirty="0" smtClean="0"/>
              <a:t>users</a:t>
            </a:r>
          </a:p>
          <a:p>
            <a:pPr marL="36576" indent="0">
              <a:buNone/>
            </a:pPr>
            <a:r>
              <a:rPr lang="en-US" sz="5900" dirty="0"/>
              <a:t>	</a:t>
            </a:r>
            <a:r>
              <a:rPr lang="en-US" sz="5900" dirty="0" smtClean="0"/>
              <a:t>            - </a:t>
            </a:r>
            <a:r>
              <a:rPr lang="en-US" sz="5900" dirty="0"/>
              <a:t>No shipping</a:t>
            </a:r>
          </a:p>
          <a:p>
            <a:pPr marL="36576" indent="0">
              <a:buNone/>
            </a:pPr>
            <a:endParaRPr lang="en-US" sz="3600" dirty="0" smtClean="0"/>
          </a:p>
          <a:p>
            <a:pPr marL="36576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  </a:t>
            </a:r>
            <a:endParaRPr lang="en-US" sz="3600" dirty="0"/>
          </a:p>
          <a:p>
            <a:pPr marL="36576" indent="0">
              <a:buFont typeface="Wingdings 2"/>
              <a:buNone/>
            </a:pPr>
            <a:endParaRPr lang="en-US" sz="2800" dirty="0" smtClean="0"/>
          </a:p>
          <a:p>
            <a:pPr marL="36576" indent="0">
              <a:buFont typeface="Wingdings 2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4136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/>
              <a:t> </a:t>
            </a:r>
            <a:r>
              <a:rPr lang="en-US" dirty="0" smtClean="0"/>
              <a:t>  Online Shopping + Android Application + </a:t>
            </a:r>
            <a:r>
              <a:rPr lang="en-US" dirty="0"/>
              <a:t>QR-Code</a:t>
            </a:r>
          </a:p>
        </p:txBody>
      </p:sp>
    </p:spTree>
    <p:extLst>
      <p:ext uri="{BB962C8B-B14F-4D97-AF65-F5344CB8AC3E}">
        <p14:creationId xmlns:p14="http://schemas.microsoft.com/office/powerpoint/2010/main" val="377876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smartphones using Android operating system.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44" y="2708919"/>
            <a:ext cx="6408712" cy="384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97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709</TotalTime>
  <Words>394</Words>
  <Application>Microsoft Macintosh PowerPoint</Application>
  <PresentationFormat>On-screen Show (4:3)</PresentationFormat>
  <Paragraphs>135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PowerPoint Presentation</vt:lpstr>
      <vt:lpstr>Agenda</vt:lpstr>
      <vt:lpstr>Online shopping </vt:lpstr>
      <vt:lpstr>Problems </vt:lpstr>
      <vt:lpstr>Solution Application Examples </vt:lpstr>
      <vt:lpstr>Solution Application Examples </vt:lpstr>
      <vt:lpstr>Solution Application Examples </vt:lpstr>
      <vt:lpstr>Solutions</vt:lpstr>
      <vt:lpstr>Why Android</vt:lpstr>
      <vt:lpstr>Why Android ?</vt:lpstr>
      <vt:lpstr>Why QR-Code ?</vt:lpstr>
      <vt:lpstr>Features</vt:lpstr>
      <vt:lpstr>Technology Reviews </vt:lpstr>
      <vt:lpstr>System Architecture </vt:lpstr>
      <vt:lpstr>UI Example </vt:lpstr>
      <vt:lpstr>UI Example </vt:lpstr>
      <vt:lpstr>Limitations </vt:lpstr>
      <vt:lpstr>Quality Assurance </vt:lpstr>
      <vt:lpstr>Project Schedule  </vt:lpstr>
      <vt:lpstr>Project Schedule  </vt:lpstr>
      <vt:lpstr>Project Schedule  </vt:lpstr>
      <vt:lpstr>Project Schedule  </vt:lpstr>
      <vt:lpstr>Project Schedule 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QR-CODE Shopping</dc:title>
  <dc:creator>Piapple</dc:creator>
  <cp:lastModifiedBy>Satapat Muangsai</cp:lastModifiedBy>
  <cp:revision>34</cp:revision>
  <dcterms:created xsi:type="dcterms:W3CDTF">2012-04-09T12:35:53Z</dcterms:created>
  <dcterms:modified xsi:type="dcterms:W3CDTF">2012-04-10T04:40:06Z</dcterms:modified>
</cp:coreProperties>
</file>