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9/3/2014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34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241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305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716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0244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4643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951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9/3/2014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10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9/3/2014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9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9/3/2014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3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9/3/2014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9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9/3/2014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8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9/3/2014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2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9/3/2014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5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9/3/2014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9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9/3/2014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49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9/3/2014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78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9/3/2014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1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0577" y="850005"/>
            <a:ext cx="4936752" cy="939477"/>
          </a:xfrm>
        </p:spPr>
        <p:txBody>
          <a:bodyPr/>
          <a:lstStyle/>
          <a:p>
            <a:r>
              <a:rPr lang="en-US" b="1" dirty="0"/>
              <a:t>Mobile Wallet</a:t>
            </a:r>
            <a:endParaRPr lang="th-T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386" y="2220584"/>
            <a:ext cx="3705896" cy="28340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211" y="2220584"/>
            <a:ext cx="3452065" cy="283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6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Risk Management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679489"/>
              </p:ext>
            </p:extLst>
          </p:nvPr>
        </p:nvGraphicFramePr>
        <p:xfrm>
          <a:off x="3026169" y="2691685"/>
          <a:ext cx="6890197" cy="329699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603669"/>
                <a:gridCol w="4286528"/>
              </a:tblGrid>
              <a:tr h="57310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Risk </a:t>
                      </a:r>
                      <a:r>
                        <a:rPr lang="en-US" sz="1050" kern="100" dirty="0">
                          <a:effectLst/>
                        </a:rPr>
                        <a:t>statement</a:t>
                      </a:r>
                      <a:endParaRPr lang="en-US" sz="105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Risk </a:t>
                      </a:r>
                      <a:r>
                        <a:rPr lang="en-US" sz="1050" kern="100" dirty="0">
                          <a:effectLst/>
                        </a:rPr>
                        <a:t>solution</a:t>
                      </a:r>
                      <a:endParaRPr lang="en-US" sz="105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4913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Demand is not clear</a:t>
                      </a:r>
                      <a:endParaRPr lang="en-US" sz="105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For more communication with customer.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4913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The lack of visibility</a:t>
                      </a:r>
                      <a:endParaRPr lang="en-US" sz="105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Agile Software Development.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80191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Technical compatibility risk</a:t>
                      </a:r>
                      <a:endParaRPr lang="en-US" sz="105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Technical compatibility test in advance.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8237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Usability problems</a:t>
                      </a:r>
                      <a:endParaRPr lang="en-US" sz="105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Early detection and timely correction.</a:t>
                      </a:r>
                      <a:endParaRPr lang="en-US" sz="105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36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Question&amp;Answer</a:t>
            </a:r>
            <a:endParaRPr lang="th-T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10" y="2686251"/>
            <a:ext cx="5332188" cy="354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9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3189263"/>
            <a:ext cx="3818440" cy="689271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What is NFC?</a:t>
            </a:r>
            <a:endParaRPr lang="th-TH" sz="24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4953" y="2498665"/>
            <a:ext cx="4370084" cy="690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What is Mobile Wallet?</a:t>
            </a:r>
            <a:endParaRPr lang="th-TH" b="1" dirty="0"/>
          </a:p>
          <a:p>
            <a:endParaRPr lang="th-TH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33" y="3258744"/>
            <a:ext cx="27432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2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th-TH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54953" y="3344287"/>
            <a:ext cx="8040562" cy="667734"/>
          </a:xfrm>
        </p:spPr>
        <p:txBody>
          <a:bodyPr>
            <a:noAutofit/>
          </a:bodyPr>
          <a:lstStyle/>
          <a:p>
            <a:r>
              <a:rPr lang="en-US" sz="2400" b="1" dirty="0"/>
              <a:t>Aims and Objectives </a:t>
            </a:r>
            <a:endParaRPr lang="en-US" sz="2400" dirty="0"/>
          </a:p>
          <a:p>
            <a:endParaRPr lang="th-TH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65575" y="2563060"/>
            <a:ext cx="4370084" cy="690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Motivation</a:t>
            </a:r>
            <a:endParaRPr lang="th-TH" sz="2400" b="1" dirty="0"/>
          </a:p>
          <a:p>
            <a:endParaRPr lang="th-TH" sz="4400" dirty="0"/>
          </a:p>
        </p:txBody>
      </p:sp>
    </p:spTree>
    <p:extLst>
      <p:ext uri="{BB962C8B-B14F-4D97-AF65-F5344CB8AC3E}">
        <p14:creationId xmlns:p14="http://schemas.microsoft.com/office/powerpoint/2010/main" val="340332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Identification and challenging issues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1"/>
            <a:ext cx="2270825" cy="435914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Security 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35306" y="3488279"/>
            <a:ext cx="3146591" cy="922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Development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46" y="3039415"/>
            <a:ext cx="2804106" cy="1859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362" y="2730760"/>
            <a:ext cx="2894258" cy="216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9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842" y="4618149"/>
            <a:ext cx="2011103" cy="358641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ea typeface="Calibri" panose="020F0502020204030204" pitchFamily="34" charset="0"/>
                <a:cs typeface="Cordia New" panose="020B0304020202020204" pitchFamily="34" charset="-34"/>
              </a:rPr>
              <a:t>Scrum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81599" y="2191419"/>
            <a:ext cx="29995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Technology review</a:t>
            </a:r>
            <a:endParaRPr lang="th-TH" sz="24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05842" y="3213419"/>
            <a:ext cx="1858701" cy="3586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PHP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07355" y="4087829"/>
            <a:ext cx="4293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Development Methodology</a:t>
            </a: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105842" y="2660978"/>
            <a:ext cx="1858701" cy="3586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PhoneGap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952" y="4744377"/>
            <a:ext cx="2155067" cy="21136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27" y="2321176"/>
            <a:ext cx="2143125" cy="21431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753" y="2422251"/>
            <a:ext cx="29432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1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810" y="819122"/>
            <a:ext cx="8761413" cy="706964"/>
          </a:xfrm>
        </p:spPr>
        <p:txBody>
          <a:bodyPr/>
          <a:lstStyle/>
          <a:p>
            <a:r>
              <a:rPr lang="en-US" b="1"/>
              <a:t>Project </a:t>
            </a:r>
            <a:r>
              <a:rPr lang="en-US" b="1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7354" y="3204693"/>
            <a:ext cx="3122978" cy="44879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51527" y="2388961"/>
            <a:ext cx="2301023" cy="5345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 smtClean="0">
                <a:ea typeface="Calibri" panose="020F0502020204030204" pitchFamily="34" charset="0"/>
                <a:cs typeface="Cordia New" panose="020B0304020202020204" pitchFamily="34" charset="-34"/>
              </a:rPr>
              <a:t>Deliverables</a:t>
            </a:r>
            <a:endParaRPr lang="en-US" sz="2400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391686"/>
              </p:ext>
            </p:extLst>
          </p:nvPr>
        </p:nvGraphicFramePr>
        <p:xfrm>
          <a:off x="2868843" y="3037268"/>
          <a:ext cx="6648643" cy="29900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0676"/>
                <a:gridCol w="2300035"/>
                <a:gridCol w="3097932"/>
              </a:tblGrid>
              <a:tr h="22781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Identity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Operation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 Duration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33625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Proposal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Mobile Wallet: Proposal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 August 2014 – 30 August 2014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69055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en-US" sz="1200" baseline="30000">
                          <a:effectLst/>
                        </a:rPr>
                        <a:t>st</a:t>
                      </a:r>
                      <a:r>
                        <a:rPr lang="en-US" sz="1200">
                          <a:effectLst/>
                        </a:rPr>
                        <a:t>  progress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 Card Register system</a:t>
                      </a:r>
                      <a:endParaRPr lang="en-US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- Account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 September 2014 – 30 September 2014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69055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r>
                        <a:rPr lang="en-US" sz="1200" baseline="30000">
                          <a:effectLst/>
                        </a:rPr>
                        <a:t>nd</a:t>
                      </a:r>
                      <a:r>
                        <a:rPr lang="en-US" sz="1200">
                          <a:effectLst/>
                        </a:rPr>
                        <a:t> progress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- Security system</a:t>
                      </a:r>
                      <a:endParaRPr lang="en-US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 NFC Censor system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 October 2014 – 30 October 2014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104486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r>
                        <a:rPr lang="en-US" sz="1200" baseline="30000" dirty="0">
                          <a:effectLst/>
                        </a:rPr>
                        <a:t>nd</a:t>
                      </a:r>
                      <a:r>
                        <a:rPr lang="en-US" sz="1200" dirty="0">
                          <a:effectLst/>
                        </a:rPr>
                        <a:t> progress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- Profile &amp; Pasteboard system</a:t>
                      </a:r>
                      <a:endParaRPr lang="en-US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- User Interfaces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 November 2014 – 30 October 2014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01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03438" y="832001"/>
            <a:ext cx="8761413" cy="706964"/>
          </a:xfrm>
        </p:spPr>
        <p:txBody>
          <a:bodyPr/>
          <a:lstStyle/>
          <a:p>
            <a:r>
              <a:rPr lang="en-US" b="1" dirty="0"/>
              <a:t>Project Management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19604" y="2221534"/>
            <a:ext cx="2648610" cy="502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purpose</a:t>
            </a:r>
            <a:r>
              <a:rPr lang="en-US" sz="2800" b="1" dirty="0"/>
              <a:t> </a:t>
            </a:r>
            <a:endParaRPr lang="en-US" sz="1600" b="1" dirty="0" smtClean="0"/>
          </a:p>
          <a:p>
            <a:endParaRPr lang="en-US" sz="16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219603" y="2852528"/>
            <a:ext cx="3807710" cy="3586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Team Roles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219603" y="5890038"/>
            <a:ext cx="2011103" cy="35864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Constrains</a:t>
            </a:r>
            <a:endParaRPr lang="en-US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778648"/>
              </p:ext>
            </p:extLst>
          </p:nvPr>
        </p:nvGraphicFramePr>
        <p:xfrm>
          <a:off x="2995797" y="3382871"/>
          <a:ext cx="7693668" cy="23353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0801"/>
                <a:gridCol w="3648007"/>
                <a:gridCol w="3584860"/>
              </a:tblGrid>
              <a:tr h="2930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Participants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Roles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34038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Mr. </a:t>
                      </a:r>
                      <a:r>
                        <a:rPr lang="en-US" sz="1100" dirty="0" err="1">
                          <a:effectLst/>
                        </a:rPr>
                        <a:t>Manuchet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Manoi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Software Design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34038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Mr. Passakorn Buadee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Developer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34038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Mr.Witsaras Suninhong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Developer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34038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Mr. </a:t>
                      </a:r>
                      <a:r>
                        <a:rPr lang="en-US" sz="1100" dirty="0" err="1">
                          <a:effectLst/>
                        </a:rPr>
                        <a:t>Saknarong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Noipaksa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34038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Mr. Supawit Kamjina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Project Manager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34038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Mrs. </a:t>
                      </a:r>
                      <a:r>
                        <a:rPr lang="en-US" sz="1100" dirty="0" err="1">
                          <a:effectLst/>
                        </a:rPr>
                        <a:t>Yanhua</a:t>
                      </a:r>
                      <a:r>
                        <a:rPr lang="en-US" sz="1100" dirty="0">
                          <a:effectLst/>
                        </a:rPr>
                        <a:t> Li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Requirement Analyst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88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03438" y="832001"/>
            <a:ext cx="8761413" cy="706964"/>
          </a:xfrm>
        </p:spPr>
        <p:txBody>
          <a:bodyPr/>
          <a:lstStyle/>
          <a:p>
            <a:r>
              <a:rPr lang="en-US" b="1" dirty="0"/>
              <a:t>Project Management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940821" y="3069896"/>
            <a:ext cx="1708452" cy="418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ea typeface="Calibri" panose="020F0502020204030204" pitchFamily="34" charset="0"/>
                <a:cs typeface="Simplified Arabic Fixed" panose="02070309020205020404" pitchFamily="49" charset="-78"/>
              </a:rPr>
              <a:t>GitHub</a:t>
            </a:r>
            <a:endParaRPr lang="en-US" b="1" dirty="0">
              <a:cs typeface="Simplified Arabic Fixed" panose="02070309020205020404" pitchFamily="49" charset="-7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68757" y="3557570"/>
            <a:ext cx="5839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“[Project Name]-[Document Name] _ [Version]. [File Type]”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654212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133042" y="2502101"/>
            <a:ext cx="2369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75816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09274"/>
            <a:ext cx="8761413" cy="706964"/>
          </a:xfrm>
        </p:spPr>
        <p:txBody>
          <a:bodyPr/>
          <a:lstStyle/>
          <a:p>
            <a:r>
              <a:rPr lang="en-US" b="1" dirty="0"/>
              <a:t>Project</a:t>
            </a:r>
            <a:r>
              <a:rPr lang="th-TH" b="1" dirty="0"/>
              <a:t> </a:t>
            </a:r>
            <a:r>
              <a:rPr lang="en-US" b="1" dirty="0"/>
              <a:t>Impact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215825"/>
              </p:ext>
            </p:extLst>
          </p:nvPr>
        </p:nvGraphicFramePr>
        <p:xfrm>
          <a:off x="1970467" y="2640169"/>
          <a:ext cx="8383780" cy="31683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9651"/>
                <a:gridCol w="7864129"/>
              </a:tblGrid>
              <a:tr h="29002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Description(level[High/Medium/Low</a:t>
                      </a:r>
                      <a:r>
                        <a:rPr lang="en-US" sz="1100" dirty="0">
                          <a:effectLst/>
                        </a:rPr>
                        <a:t>])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1757721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Advantage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Consumer</a:t>
                      </a:r>
                      <a:r>
                        <a:rPr lang="en-US" sz="1100" dirty="0">
                          <a:effectLst/>
                        </a:rPr>
                        <a:t>: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  <a:tabLst>
                          <a:tab pos="266700" algn="l"/>
                        </a:tabLst>
                      </a:pPr>
                      <a:r>
                        <a:rPr lang="en-US" sz="1100" dirty="0">
                          <a:effectLst/>
                        </a:rPr>
                        <a:t>NFC mobile wallet can card one more, can achieve unity machine card.[H]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  <a:tabLst>
                          <a:tab pos="266700" algn="l"/>
                        </a:tabLst>
                      </a:pPr>
                      <a:r>
                        <a:rPr lang="en-US" sz="1100" dirty="0">
                          <a:effectLst/>
                        </a:rPr>
                        <a:t>NFC mobile wallet make consumers pay more convenient, save a lot of time cost.[H]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  <a:tabLst>
                          <a:tab pos="266700" algn="l"/>
                        </a:tabLst>
                      </a:pPr>
                      <a:r>
                        <a:rPr lang="en-US" sz="1100" dirty="0">
                          <a:effectLst/>
                        </a:rPr>
                        <a:t>Mobile phone no electricity, can also be NFC payments[M]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Retailer</a:t>
                      </a:r>
                      <a:r>
                        <a:rPr lang="en-US" sz="1100" dirty="0">
                          <a:effectLst/>
                        </a:rPr>
                        <a:t>: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  <a:tabLst>
                          <a:tab pos="266700" algn="l"/>
                        </a:tabLst>
                      </a:pPr>
                      <a:r>
                        <a:rPr lang="en-US" sz="1100" dirty="0">
                          <a:effectLst/>
                        </a:rPr>
                        <a:t>NFC mobile wallet can reduce business costs and the required personnel.[H]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NFC technology will be conducive to marketing, pricing, sales , can better evaluate shopping behavior.[M]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1120642">
                <a:tc>
                  <a:txBody>
                    <a:bodyPr/>
                    <a:lstStyle/>
                    <a:p>
                      <a:pPr marL="71755" marR="7175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Disadvantage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  <a:tabLst>
                          <a:tab pos="266700" algn="l"/>
                        </a:tabLst>
                      </a:pPr>
                      <a:r>
                        <a:rPr lang="en-US" sz="1100" dirty="0">
                          <a:effectLst/>
                        </a:rPr>
                        <a:t>Mobile phones can only be read against the chip card electronic wallet information limited, and cannot transfer operation.[M]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NFC mobile wallet also bring larger safe hidden trouble, easy cause consumer bank card information.[H]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64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161</TotalTime>
  <Words>340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SimSun</vt:lpstr>
      <vt:lpstr>Angsana New</vt:lpstr>
      <vt:lpstr>Arial</vt:lpstr>
      <vt:lpstr>Calibri</vt:lpstr>
      <vt:lpstr>Century Gothic</vt:lpstr>
      <vt:lpstr>Cordia New</vt:lpstr>
      <vt:lpstr>Simplified Arabic Fixed</vt:lpstr>
      <vt:lpstr>Times New Roman</vt:lpstr>
      <vt:lpstr>Wingdings</vt:lpstr>
      <vt:lpstr>Wingdings 3</vt:lpstr>
      <vt:lpstr>Ion Boardroom</vt:lpstr>
      <vt:lpstr>Mobile Wallet</vt:lpstr>
      <vt:lpstr>Introduction</vt:lpstr>
      <vt:lpstr>Introduction</vt:lpstr>
      <vt:lpstr>Identification and challenging issues </vt:lpstr>
      <vt:lpstr>Project Plan</vt:lpstr>
      <vt:lpstr>Project Plan</vt:lpstr>
      <vt:lpstr>Project Management</vt:lpstr>
      <vt:lpstr>Project Management</vt:lpstr>
      <vt:lpstr>Project Impact</vt:lpstr>
      <vt:lpstr>Risk Management </vt:lpstr>
      <vt:lpstr>Question&amp;Answer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Wallet</dc:title>
  <dc:creator>User</dc:creator>
  <cp:lastModifiedBy>Maxim</cp:lastModifiedBy>
  <cp:revision>18</cp:revision>
  <dcterms:created xsi:type="dcterms:W3CDTF">2014-09-01T16:58:49Z</dcterms:created>
  <dcterms:modified xsi:type="dcterms:W3CDTF">2014-09-03T15:46:38Z</dcterms:modified>
</cp:coreProperties>
</file>