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0" r:id="rId2"/>
    <p:sldMasterId id="2147483657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9144000" cy="6858000" type="screen4x3"/>
  <p:notesSz cx="6858000" cy="9144000"/>
  <p:embeddedFontLst>
    <p:embeddedFont>
      <p:font typeface="DFKai-SB" panose="03000509000000000000" pitchFamily="65" charset="-120"/>
      <p:regular r:id="rId9"/>
    </p:embeddedFont>
    <p:embeddedFont>
      <p:font typeface="Merriweather Sans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GolvfIQYzDkkMpIKYsaLhziqc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6DC7D9-45E3-4B7E-AD6D-E59999ABFA4A}">
  <a:tblStyle styleId="{106DC7D9-45E3-4B7E-AD6D-E59999ABFA4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3.fntdata"/><Relationship Id="rId5" Type="http://schemas.openxmlformats.org/officeDocument/2006/relationships/slide" Target="slides/slide2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" name="Google Shape;6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ab393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3dab39365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g33dab39365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683568" y="3933056"/>
            <a:ext cx="4392488" cy="115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>
            <a:lvl1pPr marL="457200" marR="0" lvl="0" indent="-2286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body" idx="2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body" idx="3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4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83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874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>
  <p:cSld name="只有標題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sldNum" idx="12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>
            <a:spLocks noGrp="1"/>
          </p:cNvSpPr>
          <p:nvPr>
            <p:ph type="pic" idx="2"/>
          </p:nvPr>
        </p:nvSpPr>
        <p:spPr>
          <a:xfrm>
            <a:off x="704354" y="1196752"/>
            <a:ext cx="8188125" cy="382676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704354" y="5089650"/>
            <a:ext cx="8188125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 rot="5400000">
            <a:off x="2152556" y="-127550"/>
            <a:ext cx="5065256" cy="800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3">
            <a:alphaModFix/>
          </a:blip>
          <a:srcRect r="3452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8">
            <a:alphaModFix/>
          </a:blip>
          <a:srcRect l="520" t="520" r="345" b="695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/>
          <p:nvPr/>
        </p:nvSpPr>
        <p:spPr>
          <a:xfrm>
            <a:off x="634398" y="6587687"/>
            <a:ext cx="271346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Confidential. © Web-Pro Corp. All Rights Reserved.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6660232" y="6565462"/>
            <a:ext cx="2304256" cy="26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subsidiary of BenQ Materials</a:t>
            </a:r>
            <a:endParaRPr sz="11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3">
            <a:alphaModFix/>
          </a:blip>
          <a:srcRect t="348"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683568" y="3933056"/>
            <a:ext cx="6192688" cy="115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資訊部週報</a:t>
            </a:r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2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body" idx="3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20251009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4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馬恩奇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7436289" y="6114782"/>
            <a:ext cx="156966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Peace of Mind</a:t>
            </a:r>
            <a:endParaRPr sz="1600" b="0" i="0" u="none" strike="noStrike" cap="none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683568" y="117931"/>
            <a:ext cx="57606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本週主要工作事項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683568" y="1341438"/>
            <a:ext cx="8003100" cy="5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118818" y="6492875"/>
            <a:ext cx="58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65" name="Google Shape;65;p2"/>
          <p:cNvGraphicFramePr/>
          <p:nvPr/>
        </p:nvGraphicFramePr>
        <p:xfrm>
          <a:off x="704418" y="1359023"/>
          <a:ext cx="7982250" cy="5205695"/>
        </p:xfrm>
        <a:graphic>
          <a:graphicData uri="http://schemas.openxmlformats.org/drawingml/2006/table">
            <a:tbl>
              <a:tblPr firstRow="1" bandRow="1">
                <a:noFill/>
                <a:tableStyleId>{106DC7D9-45E3-4B7E-AD6D-E59999ABFA4A}</a:tableStyleId>
              </a:tblPr>
              <a:tblGrid>
                <a:gridCol w="163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完成日期,狀況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需求內容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需求來源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/>
                        <a:t>需跟黃鶯說明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/>
                        <a:t>MES各站點投料與生產合併報表-VN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/>
                        <a:t>Albert,黃英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/>
                        <a:t>10/9 測試中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/>
                        <a:t>MES各站點投料與生產合併報表-TW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/>
                        <a:t>Nina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10/9</a:t>
                      </a:r>
                      <a:endParaRPr sz="1400" u="none" strike="noStrike" cap="none"/>
                    </a:p>
                  </a:txBody>
                  <a:tcPr marL="91425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ous6174 packing list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sara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10/9</a:t>
                      </a:r>
                      <a:endParaRPr sz="1400" u="none" strike="noStrike" cap="none"/>
                    </a:p>
                  </a:txBody>
                  <a:tcPr marL="91425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ojp9218 packing list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sara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10/03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質檢相關功能確認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Meiling</a:t>
                      </a:r>
                      <a:endParaRPr sz="1400" u="none" strike="noStrike" cap="none"/>
                    </a:p>
                  </a:txBody>
                  <a:tcPr marL="91425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u="none" strike="noStrike" cap="none"/>
                        <a:t>10/02 測試中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接頭卡控的控制面板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Meiling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10/10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棉包反查功能開發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Nina,Meiling</a:t>
                      </a:r>
                      <a:endParaRPr sz="1400" u="none" strike="noStrike" cap="none"/>
                    </a:p>
                  </a:txBody>
                  <a:tcPr marL="91425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進行中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財務提出的PAD需求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1. 成本設定自動化：Jason/Johnny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2. 每日自動下載銀行明細&amp;月底自動轉成PDF、R單自動上傳：祥誌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3. 出口報單自動轉存&amp;列印：淑芬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4. 月結Salesreport自動轉發各BU、BMC：淑芬/Jason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/>
                        <a:t>5. 外幣部位變動表自動化：Lucy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IT/財務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進行中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越南Rockline標籤(急件)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Lucy,阿好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dab393654_0_0"/>
          <p:cNvSpPr txBox="1">
            <a:spLocks noGrp="1"/>
          </p:cNvSpPr>
          <p:nvPr>
            <p:ph type="title"/>
          </p:nvPr>
        </p:nvSpPr>
        <p:spPr>
          <a:xfrm>
            <a:off x="683568" y="117931"/>
            <a:ext cx="57606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預計事項</a:t>
            </a:r>
            <a:endParaRPr/>
          </a:p>
        </p:txBody>
      </p:sp>
      <p:sp>
        <p:nvSpPr>
          <p:cNvPr id="72" name="Google Shape;72;g33dab393654_0_0"/>
          <p:cNvSpPr txBox="1">
            <a:spLocks noGrp="1"/>
          </p:cNvSpPr>
          <p:nvPr>
            <p:ph type="body" idx="1"/>
          </p:nvPr>
        </p:nvSpPr>
        <p:spPr>
          <a:xfrm>
            <a:off x="683568" y="1341438"/>
            <a:ext cx="8003100" cy="50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800" b="0" i="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 i="0" u="none" strike="noStrike">
                <a:solidFill>
                  <a:srgbClr val="FFFFFF"/>
                </a:solidFill>
                <a:highlight>
                  <a:srgbClr val="4F81BD"/>
                </a:highlight>
                <a:latin typeface="Arial"/>
                <a:ea typeface="Arial"/>
                <a:cs typeface="Arial"/>
                <a:sym typeface="Arial"/>
              </a:rPr>
              <a:t>6/20?</a:t>
            </a:r>
            <a:endParaRPr sz="1800" b="0" i="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 i="0" u="none" strike="noStrike">
                <a:solidFill>
                  <a:srgbClr val="FFFFFF"/>
                </a:solidFill>
                <a:highlight>
                  <a:srgbClr val="4F81BD"/>
                </a:highlight>
                <a:latin typeface="Arial"/>
                <a:ea typeface="Arial"/>
                <a:cs typeface="Arial"/>
                <a:sym typeface="Arial"/>
              </a:rPr>
              <a:t>投料流程測試(暫定禮拜三)</a:t>
            </a:r>
            <a:endParaRPr sz="1800" b="0" i="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 i="0" u="none" strike="noStrike">
                <a:solidFill>
                  <a:srgbClr val="FFFFFF"/>
                </a:solidFill>
                <a:highlight>
                  <a:srgbClr val="4F81BD"/>
                </a:highlight>
                <a:latin typeface="Arial"/>
                <a:ea typeface="Arial"/>
                <a:cs typeface="Arial"/>
                <a:sym typeface="Arial"/>
              </a:rPr>
              <a:t>Brad,Adele,Nina,</a:t>
            </a:r>
            <a:endParaRPr sz="1800" b="0" i="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73" name="Google Shape;73;g33dab393654_0_0"/>
          <p:cNvSpPr txBox="1">
            <a:spLocks noGrp="1"/>
          </p:cNvSpPr>
          <p:nvPr>
            <p:ph type="sldNum" idx="12"/>
          </p:nvPr>
        </p:nvSpPr>
        <p:spPr>
          <a:xfrm>
            <a:off x="118818" y="6492875"/>
            <a:ext cx="58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74" name="Google Shape;74;g33dab393654_0_0"/>
          <p:cNvGraphicFramePr/>
          <p:nvPr/>
        </p:nvGraphicFramePr>
        <p:xfrm>
          <a:off x="683568" y="1341438"/>
          <a:ext cx="8003100" cy="3787750"/>
        </p:xfrm>
        <a:graphic>
          <a:graphicData uri="http://schemas.openxmlformats.org/drawingml/2006/table">
            <a:tbl>
              <a:tblPr firstRow="1" bandRow="1">
                <a:noFill/>
                <a:tableStyleId>{106DC7D9-45E3-4B7E-AD6D-E59999ABFA4A}</a:tableStyleId>
              </a:tblPr>
              <a:tblGrid>
                <a:gridCol w="16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預計完成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需求內容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需求來源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10/1</a:t>
                      </a:r>
                      <a:r>
                        <a:rPr lang="en-US"/>
                        <a:t>7</a:t>
                      </a:r>
                      <a:endParaRPr sz="1400" u="none" strike="noStrike" cap="none"/>
                    </a:p>
                  </a:txBody>
                  <a:tcPr marL="91425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工務用料號搜尋印標籤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貞玲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會員編輯機制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自提</a:t>
                      </a:r>
                      <a:endParaRPr sz="1400" u="none" strike="noStrike" cap="none"/>
                    </a:p>
                  </a:txBody>
                  <a:tcPr marL="91425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分條自動化處理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自提</a:t>
                      </a:r>
                      <a:endParaRPr sz="1400" u="none" strike="noStrike" cap="none"/>
                    </a:p>
                  </a:txBody>
                  <a:tcPr marL="91425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434343"/>
                          </a:solidFill>
                        </a:rPr>
                        <a:t>EBS MES比對紀錄 更新多工單問題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自提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結案後不可拋帳功能修正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自提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標簽頁面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GMA-PPTtemplate-V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頁尾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如螢幕大小 (4:3)</PresentationFormat>
  <Paragraphs>63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Arial</vt:lpstr>
      <vt:lpstr>Calibri</vt:lpstr>
      <vt:lpstr>DFKai-SB</vt:lpstr>
      <vt:lpstr>Merriweather Sans</vt:lpstr>
      <vt:lpstr>1_標簽頁面</vt:lpstr>
      <vt:lpstr>SIGMA-PPTtemplate-V4</vt:lpstr>
      <vt:lpstr>頁尾</vt:lpstr>
      <vt:lpstr>PowerPoint 簡報</vt:lpstr>
      <vt:lpstr>本週主要工作事項</vt:lpstr>
      <vt:lpstr>預計事項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軟體系 馬恩奇</cp:lastModifiedBy>
  <cp:revision>1</cp:revision>
  <dcterms:modified xsi:type="dcterms:W3CDTF">2025-10-16T17:06:21Z</dcterms:modified>
</cp:coreProperties>
</file>