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人生的價值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漫漫長路,你需要學會的事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人生價值與目的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1.對天</a:t>
            </a:r>
          </a:p>
          <a:p>
            <a:r>
              <a:rPr>
                <a:solidFill>
                  <a:srgbClr val="2F5597"/>
                </a:solidFill>
              </a:rPr>
              <a:t>2.對地</a:t>
            </a:r>
          </a:p>
          <a:p>
            <a:r>
              <a:rPr>
                <a:solidFill>
                  <a:srgbClr val="2F5597"/>
                </a:solidFill>
              </a:rPr>
              <a:t>3.對人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人生的挑戰與困難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沉思的意義,挑戰的價值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孤獨與沉澱,聚眾與湧現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謝謝您的聽講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