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  <p:sldMasterId id="2147483657" r:id="rId6"/>
  </p:sldMasterIdLst>
  <p:notesMasterIdLst>
    <p:notesMasterId r:id="rId7"/>
  </p:notesMasterIdLst>
  <p:sldIdLst>
    <p:sldId id="256" r:id="rId12"/>
    <p:sldId id="257" r:id="rId11"/>
    <p:sldId id="258" r:id="rId10"/>
    <p:sldId id="259" r:id="rId9"/>
    <p:sldId id="260" r:id="rId8"/>
  </p:sldIdLst>
  <p:sldSz cy="6858000" cx="9144000"/>
  <p:notesSz cx="6858000" cy="9144000"/>
  <p:embeddedFontLst>
    <p:embeddedFont>
      <p:font typeface="Merriweather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/jy+9riK+BnySte6OpgwrgqIL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725693-A1AB-4060-A49A-76D0B0471437}">
  <a:tblStyle styleId="{9F725693-A1AB-4060-A49A-76D0B047143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9" Type="http://schemas.openxmlformats.org/officeDocument/2006/relationships/slide" Target="slides/slide4.xml"/><Relationship Id="rId10" Type="http://schemas.openxmlformats.org/officeDocument/2006/relationships/slide" Target="slides/slide3.xml"/><Relationship Id="rId11" Type="http://schemas.openxmlformats.org/officeDocument/2006/relationships/slide" Target="slides/slide2.xml"/><Relationship Id="rId12" Type="http://schemas.openxmlformats.org/officeDocument/2006/relationships/slide" Target="slides/slide1.xml"/><Relationship Id="rId13" Type="http://schemas.openxmlformats.org/officeDocument/2006/relationships/font" Target="fonts/MerriweatherSans-regular.fntdata"/><Relationship Id="rId14" Type="http://schemas.openxmlformats.org/officeDocument/2006/relationships/font" Target="fonts/MerriweatherSans-bold.fntdata"/><Relationship Id="rId15" Type="http://schemas.openxmlformats.org/officeDocument/2006/relationships/font" Target="fonts/MerriweatherSans-italic.fntdata"/><Relationship Id="rId16" Type="http://schemas.openxmlformats.org/officeDocument/2006/relationships/font" Target="fonts/MerriweatherSans-boldItalic.fntdata"/><Relationship Id="rId17" Type="http://customschemas.google.com/relationships/presentationmetadata" Target="meta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" type="body"/>
          </p:nvPr>
        </p:nvSpPr>
        <p:spPr>
          <a:xfrm>
            <a:off x="683568" y="3933056"/>
            <a:ext cx="4392488" cy="11514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rm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2" type="body"/>
          </p:nvPr>
        </p:nvSpPr>
        <p:spPr>
          <a:xfrm>
            <a:off x="683568" y="5229197"/>
            <a:ext cx="4392488" cy="431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3" type="body"/>
          </p:nvPr>
        </p:nvSpPr>
        <p:spPr>
          <a:xfrm>
            <a:off x="683568" y="5733261"/>
            <a:ext cx="2376264" cy="288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4" type="body"/>
          </p:nvPr>
        </p:nvSpPr>
        <p:spPr>
          <a:xfrm>
            <a:off x="683568" y="6093295"/>
            <a:ext cx="2376264" cy="28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683568" y="1341438"/>
            <a:ext cx="8003232" cy="5065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683568" y="1340768"/>
            <a:ext cx="4038600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4874568" y="1340768"/>
            <a:ext cx="4038600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>
  <p:cSld name="只有標題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>
  <p:cSld name="含標題的圖片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>
            <p:ph idx="2" type="pic"/>
          </p:nvPr>
        </p:nvSpPr>
        <p:spPr>
          <a:xfrm>
            <a:off x="704354" y="1196752"/>
            <a:ext cx="8188125" cy="3826768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704354" y="5089650"/>
            <a:ext cx="8188125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 rot="5400000">
            <a:off x="2152556" y="-127550"/>
            <a:ext cx="5065256" cy="8003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4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/>
          <p:cNvPicPr preferRelativeResize="0"/>
          <p:nvPr/>
        </p:nvPicPr>
        <p:blipFill rotWithShape="1">
          <a:blip r:embed="rId1">
            <a:alphaModFix/>
          </a:blip>
          <a:srcRect b="0" l="0" r="3452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9"/>
          <p:cNvPicPr preferRelativeResize="0"/>
          <p:nvPr/>
        </p:nvPicPr>
        <p:blipFill rotWithShape="1">
          <a:blip r:embed="rId1">
            <a:alphaModFix/>
          </a:blip>
          <a:srcRect b="695" l="520" r="345" t="5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683568" y="1341438"/>
            <a:ext cx="8003232" cy="5065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/>
        </p:nvSpPr>
        <p:spPr>
          <a:xfrm>
            <a:off x="634398" y="6587687"/>
            <a:ext cx="271346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Confidential. © Web-Pro Corp. All Rights Reserved.</a:t>
            </a:r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 txBox="1"/>
          <p:nvPr/>
        </p:nvSpPr>
        <p:spPr>
          <a:xfrm>
            <a:off x="6660232" y="6565462"/>
            <a:ext cx="2304256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 subsidiary of BenQ Materials</a:t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2"/>
          <p:cNvPicPr preferRelativeResize="0"/>
          <p:nvPr/>
        </p:nvPicPr>
        <p:blipFill rotWithShape="1">
          <a:blip r:embed="rId1">
            <a:alphaModFix/>
          </a:blip>
          <a:srcRect b="0" l="0" r="0" t="348"/>
          <a:stretch/>
        </p:blipFill>
        <p:spPr>
          <a:xfrm>
            <a:off x="0" y="0"/>
            <a:ext cx="9143998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使用模板生成的測試簡報</a:t>
            </a:r>
          </a:p>
          <a:p>
            <a:r>
              <a:t>副標題內容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這是第一個要點</a:t>
            </a:r>
          </a:p>
          <a:p>
            <a:r>
              <a:t>這是第二個要點</a:t>
            </a:r>
          </a:p>
          <a:p>
            <a:r>
              <a:t>這是第三個要點</a:t>
            </a:r>
          </a:p>
          <a:p>
            <a:r>
              <a:t>這是第四個要點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左欄第一點</a:t>
            </a:r>
          </a:p>
          <a:p>
            <a:r>
              <a:t>左欄第二點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t>右欄第一點</a:t>
            </a:r>
          </a:p>
          <a:p>
            <a:r>
              <a:t>右欄第二點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更多內容要點</a:t>
            </a:r>
          </a:p>
          <a:p>
            <a:r>
              <a:t>詳細說明事項</a:t>
            </a:r>
          </a:p>
          <a:p>
            <a:r>
              <a:t>重要結論總結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Thank you for your attention!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標簽頁面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頁尾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GMA-PPTtemplate-V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