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人生的價值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漫漫長路,你需要學會的事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人生價值與目的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1.對天</a:t>
            </a:r>
          </a:p>
          <a:p>
            <a:r>
              <a:t>2.對地</a:t>
            </a:r>
          </a:p>
          <a:p>
            <a:r>
              <a:t>3.對人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人生的挑戰與困難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沉思的意義,挑戰的價值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孤獨與沉澱,聚眾與湧現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謝謝您的聽講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ns0:theme xmlns:ns0="http://schemas.openxmlformats.org/drawingml/2006/main" name="Office Theme">
  <ns0:themeElements>
    <ns0:clrScheme name="Office">
      <ns0:dk1>
        <ns0:srgbClr val="0B0B0B"/>
      </ns0:dk1>
      <ns0:lt1>
        <ns0:srgbClr val="FFFFFF"/>
      </ns0:lt1>
      <ns0:dk2>
        <ns0:srgbClr val="1E2A44"/>
      </ns0:dk2>
      <ns0:lt2>
        <ns0:srgbClr val="E9EEF7"/>
      </ns0:lt2>
      <ns0:accent1>
        <ns0:srgbClr val="2F5597"/>
      </ns0:accent1>
      <ns0:accent2>
        <ns0:srgbClr val="2D9CDB"/>
      </ns0:accent2>
      <ns0:accent3>
        <ns0:srgbClr val="6FCF97"/>
      </ns0:accent3>
      <ns0:accent4>
        <ns0:srgbClr val="F2C94C"/>
      </ns0:accent4>
      <ns0:accent5>
        <ns0:srgbClr val="EB5757"/>
      </ns0:accent5>
      <ns0:accent6>
        <ns0:srgbClr val="9B51E0"/>
      </ns0:accent6>
      <ns0:hlink>
        <ns0:srgbClr val="1A73E8"/>
      </ns0:hlink>
      <ns0:folHlink>
        <ns0:srgbClr val="7B1FA2"/>
      </ns0:folHlink>
    </ns0:clrScheme>
    <ns0:fontScheme name="Office">
      <ns0:majorFont>
        <ns0:latin typeface="Microsoft JhengHei"/>
        <ns0:ea typeface=""/>
        <ns0:cs typeface=""/>
        <ns0:font script="Jpan" typeface="ＭＳ Ｐゴシック"/>
        <ns0:font script="Hang" typeface="맑은 고딕"/>
        <ns0:font script="Hans" typeface="宋体"/>
        <ns0:font script="Hant" typeface="新細明體"/>
        <ns0:font script="Arab" typeface="Times New Roman"/>
        <ns0:font script="Hebr" typeface="Times New Roman"/>
        <ns0:font script="Thai" typeface="Angsana New"/>
        <ns0:font script="Ethi" typeface="Nyala"/>
        <ns0:font script="Beng" typeface="Vrinda"/>
        <ns0:font script="Gujr" typeface="Shruti"/>
        <ns0:font script="Khmr" typeface="MoolBoran"/>
        <ns0:font script="Knda" typeface="Tunga"/>
        <ns0:font script="Guru" typeface="Raavi"/>
        <ns0:font script="Cans" typeface="Euphemia"/>
        <ns0:font script="Cher" typeface="Plantagenet Cherokee"/>
        <ns0:font script="Yiii" typeface="Microsoft Yi Baiti"/>
        <ns0:font script="Tibt" typeface="Microsoft Himalaya"/>
        <ns0:font script="Thaa" typeface="MV Boli"/>
        <ns0:font script="Deva" typeface="Mangal"/>
        <ns0:font script="Telu" typeface="Gautami"/>
        <ns0:font script="Taml" typeface="Latha"/>
        <ns0:font script="Syrc" typeface="Estrangelo Edessa"/>
        <ns0:font script="Orya" typeface="Kalinga"/>
        <ns0:font script="Mlym" typeface="Kartika"/>
        <ns0:font script="Laoo" typeface="DokChampa"/>
        <ns0:font script="Sinh" typeface="Iskoola Pota"/>
        <ns0:font script="Mong" typeface="Mongolian Baiti"/>
        <ns0:font script="Viet" typeface="Times New Roman"/>
        <ns0:font script="Uigh" typeface="Microsoft Uighur"/>
        <ns0:font script="Geor" typeface="Sylfaen"/>
      </ns0:majorFont>
      <ns0:minorFont>
        <ns0:latin typeface="Microsoft JhengHei"/>
        <ns0:ea typeface=""/>
        <ns0:cs typeface=""/>
        <ns0:font script="Jpan" typeface="ＭＳ Ｐゴシック"/>
        <ns0:font script="Hang" typeface="맑은 고딕"/>
        <ns0:font script="Hans" typeface="宋体"/>
        <ns0:font script="Hant" typeface="新細明體"/>
        <ns0:font script="Arab" typeface="Arial"/>
        <ns0:font script="Hebr" typeface="Arial"/>
        <ns0:font script="Thai" typeface="Cordia New"/>
        <ns0:font script="Ethi" typeface="Nyala"/>
        <ns0:font script="Beng" typeface="Vrinda"/>
        <ns0:font script="Gujr" typeface="Shruti"/>
        <ns0:font script="Khmr" typeface="DaunPenh"/>
        <ns0:font script="Knda" typeface="Tunga"/>
        <ns0:font script="Guru" typeface="Raavi"/>
        <ns0:font script="Cans" typeface="Euphemia"/>
        <ns0:font script="Cher" typeface="Plantagenet Cherokee"/>
        <ns0:font script="Yiii" typeface="Microsoft Yi Baiti"/>
        <ns0:font script="Tibt" typeface="Microsoft Himalaya"/>
        <ns0:font script="Thaa" typeface="MV Boli"/>
        <ns0:font script="Deva" typeface="Mangal"/>
        <ns0:font script="Telu" typeface="Gautami"/>
        <ns0:font script="Taml" typeface="Latha"/>
        <ns0:font script="Syrc" typeface="Estrangelo Edessa"/>
        <ns0:font script="Orya" typeface="Kalinga"/>
        <ns0:font script="Mlym" typeface="Kartika"/>
        <ns0:font script="Laoo" typeface="DokChampa"/>
        <ns0:font script="Sinh" typeface="Iskoola Pota"/>
        <ns0:font script="Mong" typeface="Mongolian Baiti"/>
        <ns0:font script="Viet" typeface="Arial"/>
        <ns0:font script="Uigh" typeface="Microsoft Uighur"/>
        <ns0:font script="Geor" typeface="Sylfaen"/>
      </ns0:minorFont>
    </ns0:fontScheme>
    <ns0:fmtScheme name="Office">
      <ns0:fillStyleLst>
        <ns0:solidFill>
          <ns0:schemeClr val="phClr"/>
        </ns0:solidFill>
        <ns0:gradFill rotWithShape="1">
          <ns0:gsLst>
            <ns0:gs pos="0">
              <ns0:schemeClr val="phClr">
                <ns0:tint val="50000"/>
                <ns0:satMod val="300000"/>
              </ns0:schemeClr>
            </ns0:gs>
            <ns0:gs pos="35000">
              <ns0:schemeClr val="phClr">
                <ns0:tint val="37000"/>
                <ns0:satMod val="300000"/>
              </ns0:schemeClr>
            </ns0:gs>
            <ns0:gs pos="100000">
              <ns0:schemeClr val="phClr">
                <ns0:tint val="15000"/>
                <ns0:satMod val="350000"/>
              </ns0:schemeClr>
            </ns0:gs>
          </ns0:gsLst>
          <ns0:lin ang="16200000" scaled="1"/>
        </ns0:gradFill>
        <ns0:gradFill rotWithShape="1">
          <ns0:gsLst>
            <ns0:gs pos="0">
              <ns0:schemeClr val="phClr">
                <ns0:tint val="100000"/>
                <ns0:shade val="100000"/>
                <ns0:satMod val="130000"/>
              </ns0:schemeClr>
            </ns0:gs>
            <ns0:gs pos="100000">
              <ns0:schemeClr val="phClr">
                <ns0:tint val="50000"/>
                <ns0:shade val="100000"/>
                <ns0:satMod val="350000"/>
              </ns0:schemeClr>
            </ns0:gs>
          </ns0:gsLst>
          <ns0:lin ang="16200000" scaled="0"/>
        </ns0:gradFill>
      </ns0:fillStyleLst>
      <ns0:lnStyleLst>
        <ns0:ln w="9525" cap="flat" cmpd="sng" algn="ctr">
          <ns0:solidFill>
            <ns0:schemeClr val="phClr">
              <ns0:shade val="95000"/>
              <ns0:satMod val="105000"/>
            </ns0:schemeClr>
          </ns0:solidFill>
          <ns0:prstDash val="solid"/>
        </ns0:ln>
        <ns0:ln w="25400" cap="flat" cmpd="sng" algn="ctr">
          <ns0:solidFill>
            <ns0:schemeClr val="phClr"/>
          </ns0:solidFill>
          <ns0:prstDash val="solid"/>
        </ns0:ln>
        <ns0:ln w="38100" cap="flat" cmpd="sng" algn="ctr">
          <ns0:solidFill>
            <ns0:schemeClr val="phClr"/>
          </ns0:solidFill>
          <ns0:prstDash val="solid"/>
        </ns0:ln>
      </ns0:lnStyleLst>
      <ns0:effectStyleLst>
        <ns0:effectStyle>
          <ns0:effectLst>
            <ns0:outerShdw blurRad="40000" dist="20000" dir="5400000" rotWithShape="0">
              <ns0:srgbClr val="000000">
                <ns0:alpha val="38000"/>
              </ns0:srgbClr>
            </ns0:outerShdw>
          </ns0:effectLst>
        </ns0:effectStyle>
        <ns0:effectStyle>
          <ns0:effectLst>
            <ns0:outerShdw blurRad="40000" dist="23000" dir="5400000" rotWithShape="0">
              <ns0:srgbClr val="000000">
                <ns0:alpha val="35000"/>
              </ns0:srgbClr>
            </ns0:outerShdw>
          </ns0:effectLst>
        </ns0:effectStyle>
        <ns0:effectStyle>
          <ns0:effectLst>
            <ns0:outerShdw blurRad="40000" dist="23000" dir="5400000" rotWithShape="0">
              <ns0:srgbClr val="000000">
                <ns0:alpha val="35000"/>
              </ns0:srgbClr>
            </ns0:outerShdw>
          </ns0:effectLst>
          <ns0:scene3d>
            <ns0:camera prst="orthographicFront">
              <ns0:rot lat="0" lon="0" rev="0"/>
            </ns0:camera>
            <ns0:lightRig rig="threePt" dir="t">
              <ns0:rot lat="0" lon="0" rev="1200000"/>
            </ns0:lightRig>
          </ns0:scene3d>
          <ns0:sp3d>
            <ns0:bevelT w="63500" h="25400"/>
          </ns0:sp3d>
        </ns0:effectStyle>
      </ns0:effectStyleLst>
      <ns0:bgFillStyleLst>
        <ns0:solidFill>
          <ns0:schemeClr val="phClr"/>
        </ns0:solidFill>
        <ns0:gradFill rotWithShape="1">
          <ns0:gsLst>
            <ns0:gs pos="0">
              <ns0:schemeClr val="phClr">
                <ns0:tint val="40000"/>
                <ns0:satMod val="350000"/>
              </ns0:schemeClr>
            </ns0:gs>
            <ns0:gs pos="40000">
              <ns0:schemeClr val="phClr">
                <ns0:tint val="45000"/>
                <ns0:shade val="99000"/>
                <ns0:satMod val="350000"/>
              </ns0:schemeClr>
            </ns0:gs>
            <ns0:gs pos="100000">
              <ns0:schemeClr val="phClr">
                <ns0:shade val="20000"/>
                <ns0:satMod val="255000"/>
              </ns0:schemeClr>
            </ns0:gs>
          </ns0:gsLst>
          <ns0:path path="circle">
            <ns0:fillToRect l="50000" t="-80000" r="50000" b="180000"/>
          </ns0:path>
        </ns0:gradFill>
        <ns0:gradFill rotWithShape="1">
          <ns0:gsLst>
            <ns0:gs pos="0">
              <ns0:schemeClr val="phClr">
                <ns0:tint val="80000"/>
                <ns0:satMod val="300000"/>
              </ns0:schemeClr>
            </ns0:gs>
            <ns0:gs pos="100000">
              <ns0:schemeClr val="phClr">
                <ns0:shade val="30000"/>
                <ns0:satMod val="200000"/>
              </ns0:schemeClr>
            </ns0:gs>
          </ns0:gsLst>
          <ns0:path path="circle">
            <ns0:fillToRect l="50000" t="50000" r="50000" b="50000"/>
          </ns0:path>
        </ns0:gradFill>
      </ns0:bgFillStyleLst>
    </ns0:fmtScheme>
  </ns0:themeElements>
  <ns0:objectDefaults>
    <ns0:spDef>
      <ns0:spPr/>
      <ns0:bodyPr/>
      <ns0:lstStyle/>
      <ns0:style>
        <ns0:lnRef idx="1">
          <ns0:schemeClr val="accent1"/>
        </ns0:lnRef>
        <ns0:fillRef idx="3">
          <ns0:schemeClr val="accent1"/>
        </ns0:fillRef>
        <ns0:effectRef idx="2">
          <ns0:schemeClr val="accent1"/>
        </ns0:effectRef>
        <ns0:fontRef idx="minor">
          <ns0:schemeClr val="lt1"/>
        </ns0:fontRef>
      </ns0:style>
    </ns0:spDef>
    <ns0:lnDef>
      <ns0:spPr/>
      <ns0:bodyPr/>
      <ns0:lstStyle/>
      <ns0:style>
        <ns0:lnRef idx="2">
          <ns0:schemeClr val="accent1"/>
        </ns0:lnRef>
        <ns0:fillRef idx="0">
          <ns0:schemeClr val="accent1"/>
        </ns0:fillRef>
        <ns0:effectRef idx="1">
          <ns0:schemeClr val="accent1"/>
        </ns0:effectRef>
        <ns0:fontRef idx="minor">
          <ns0:schemeClr val="tx1"/>
        </ns0:fontRef>
      </ns0:style>
    </ns0:lnDef>
  </ns0:objectDefaults>
  <ns0:extraClrSchemeLst/>
</ns0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