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2F5597"/>
                </a:solidFill>
              </a:rPr>
              <a:t>人生的價值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2F5597"/>
                </a:solidFill>
              </a:rPr>
              <a:t>漫漫長路,你需要學會的事</a:t>
            </a:r>
          </a:p>
        </p:txBody>
      </p:sp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2F5597"/>
                </a:solidFill>
              </a:rPr>
              <a:t>人生價值與目的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2F5597"/>
                </a:solidFill>
              </a:rPr>
              <a:t>1.對天</a:t>
            </a:r>
          </a:p>
          <a:p>
            <a:r>
              <a:rPr>
                <a:solidFill>
                  <a:srgbClr val="2F5597"/>
                </a:solidFill>
              </a:rPr>
              <a:t>2.對地</a:t>
            </a:r>
          </a:p>
          <a:p>
            <a:r>
              <a:rPr>
                <a:solidFill>
                  <a:srgbClr val="2F5597"/>
                </a:solidFill>
              </a:rPr>
              <a:t>3.對人</a:t>
            </a:r>
          </a:p>
        </p:txBody>
      </p:sp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2F5597"/>
                </a:solidFill>
              </a:rPr>
              <a:t>人生的挑戰與困難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rPr>
                <a:solidFill>
                  <a:srgbClr val="2F5597"/>
                </a:solidFill>
              </a:rPr>
              <a:t>沉思的意義,挑戰的價值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rPr>
                <a:solidFill>
                  <a:srgbClr val="2F5597"/>
                </a:solidFill>
              </a:rPr>
              <a:t>孤獨與沉澱,聚眾與湧現</a:t>
            </a:r>
          </a:p>
        </p:txBody>
      </p:sp>
      <p:pic>
        <p:nvPicPr>
          <p:cNvPr id="5" name="Picture 4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2F5597"/>
                </a:solidFill>
              </a:rPr>
              <a:t>謝謝您的聽講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