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12"/>
    <p:sldId id="257" r:id="rId11"/>
    <p:sldId id="258" r:id="rId10"/>
    <p:sldId id="259" r:id="rId9"/>
    <p:sldId id="260" r:id="rId8"/>
    <p:sldId id="261" r:id="rId18"/>
    <p:sldId id="262" r:id="rId19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7i52Vh9/s227L+qW77lCoam8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028B0-3F16-4450-A7F1-8D134EF8AC45}">
  <a:tblStyle styleId="{B64028B0-3F16-4450-A7F1-8D134EF8AC4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9" Type="http://schemas.openxmlformats.org/officeDocument/2006/relationships/slide" Target="slides/slide4.xml"/><Relationship Id="rId10" Type="http://schemas.openxmlformats.org/officeDocument/2006/relationships/slide" Target="slides/slide3.xml"/><Relationship Id="rId11" Type="http://schemas.openxmlformats.org/officeDocument/2006/relationships/slide" Target="slides/slide2.xml"/><Relationship Id="rId12" Type="http://schemas.openxmlformats.org/officeDocument/2006/relationships/slide" Target="slides/slide1.xml"/><Relationship Id="rId13" Type="http://schemas.openxmlformats.org/officeDocument/2006/relationships/font" Target="fonts/MerriweatherSans-regular.fntdata"/><Relationship Id="rId14" Type="http://schemas.openxmlformats.org/officeDocument/2006/relationships/font" Target="fonts/MerriweatherSans-bold.fntdata"/><Relationship Id="rId15" Type="http://schemas.openxmlformats.org/officeDocument/2006/relationships/font" Target="fonts/MerriweatherSans-italic.fntdata"/><Relationship Id="rId16" Type="http://schemas.openxmlformats.org/officeDocument/2006/relationships/font" Target="fonts/MerriweatherSans-boldItalic.fntdata"/><Relationship Id="rId17" Type="http://customschemas.google.com/relationships/presentationmetadata" Target="metadata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此為通用草案的初始版本，後續可依需求調整風格與內容。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此為通用草案的續篇，準備展開各投影片的內容。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接續投影片內容。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此投影片說明問題與目標，提供清晰的判斷依據。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說明主要解決方案及實施步驟。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列出主要里程碑及時間節點。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收尾並提出後續的行動。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投影片 1: 封面與標題</a:t>
            </a:r>
          </a:p>
          <a:p>
            <a:pPr/>
            <a:r>
              <a:t>投影片 2: 議程/內容概覽</a:t>
            </a:r>
          </a:p>
          <a:p>
            <a:pPr/>
            <a:r>
              <a:t>投影片 3: 問題與目標</a:t>
            </a:r>
          </a:p>
          <a:p>
            <a:pPr/>
            <a:r>
              <a:t>投影片 4: 解決方案</a:t>
            </a:r>
          </a:p>
          <a:p>
            <a:pPr/>
            <a:r>
              <a:t>投影片 5: 時程與里程碑</a:t>
            </a:r>
          </a:p>
          <a:p>
            <a:pPr/>
            <a:r>
              <a:t>投影片 6: 結論與下一步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內容分段與說明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投影片 3: 問題與目標</a:t>
            </a:r>
          </a:p>
          <a:p>
            <a:pPr/>
            <a:r>
              <a:t>投影片 4: 解決方案</a:t>
            </a:r>
          </a:p>
          <a:p>
            <a:pPr/>
            <a:r>
              <a:t>投影片 5: 時程與里程碑</a:t>
            </a:r>
          </a:p>
          <a:p>
            <a:pPr/>
            <a:r>
              <a:t>投影片 6: 結論與下一步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定位問題</a:t>
            </a:r>
          </a:p>
          <a:p>
            <a:pPr/>
            <a:r>
              <a:t>目標敘述</a:t>
            </a:r>
          </a:p>
          <a:p>
            <a:pPr/>
            <a:r>
              <a:t>成功標準與指標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核心理念</a:t>
            </a:r>
          </a:p>
          <a:p>
            <a:pPr/>
            <a:r>
              <a:t>實作步驟</a:t>
            </a:r>
          </a:p>
          <a:p>
            <a:pPr/>
            <a:r>
              <a:t>風險與應對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階段一：啟動與需求確認</a:t>
            </a:r>
          </a:p>
          <a:p>
            <a:pPr/>
            <a:r>
              <a:t>階段二：設計與實作</a:t>
            </a:r>
          </a:p>
          <a:p>
            <a:pPr/>
            <a:r>
              <a:t>階段三：測試與驗收</a:t>
            </a:r>
          </a:p>
          <a:p>
            <a:pPr/>
            <a:r>
              <a:t>階段四：落地與交付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要點回顧</a:t>
            </a:r>
          </a:p>
          <a:p>
            <a:pPr/>
            <a:r>
              <a:t>風險與因應</a:t>
            </a:r>
          </a:p>
          <a:p>
            <a:pPr/>
            <a:r>
              <a:t>下一步行動計畫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