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37"/>
  </p:normalViewPr>
  <p:slideViewPr>
    <p:cSldViewPr snapToGrid="0">
      <p:cViewPr varScale="1">
        <p:scale>
          <a:sx n="103" d="100"/>
          <a:sy n="103" d="100"/>
        </p:scale>
        <p:origin x="6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3A824-1A51-4B26-AD58-A6D8E14F6C04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E33E-8B18-4087-B112-809917729534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FE419-2371-464F-8239-3959401C3561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D162C4-EDD9-4389-A98B-B87ECEA2A81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59C3-6A89-4494-99FF-5A4D6FFD50EB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954B2F-12DE-47F5-8894-472B206D2E1E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0E46F-7819-4ACF-B48B-48222C2ACC88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F3416-4057-4DAA-829D-4CA07428D088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D9284-D300-4297-87F7-E791DCC15DB1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25BB-DA17-4BA0-B3C8-3AC3ABC827E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6C4C9A-3960-41CF-A4E9-2A8FB932454B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3CBC1C18-307B-4F68-A007-B5B542270E8D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TW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如何改變環境保護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可提升能源效率、減少浪費</a:t>
            </a:r>
          </a:p>
          <a:p>
            <a:r>
              <a:t>透過數據分析預測污染、氣候變化</a:t>
            </a:r>
          </a:p>
          <a:p>
            <a:r>
              <a:t>智慧城市與永續發展的連結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與環境導入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可提升能源效率、減少浪費</a:t>
            </a:r>
          </a:p>
          <a:p>
            <a:r>
              <a:t>透過數據分析預測污染、氣候變化</a:t>
            </a:r>
          </a:p>
          <a:p>
            <a:r>
              <a:t>智慧城市與永續發展的連結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在環保上的實際應用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範例1：AI 優化電力調度（如智慧電網）</a:t>
            </a:r>
          </a:p>
          <a:p>
            <a:r>
              <a:t>範例2：AI 農業減碳應用（精準灌溉與肥料控制）</a:t>
            </a:r>
          </a:p>
          <a:p>
            <a:r>
              <a:t>範例3：AI 協助回收分類與廢棄物管理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對環境的潛在風險與平衡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能源消耗：訓練大型模型耗電量高</a:t>
            </a:r>
          </a:p>
          <a:p>
            <a:r>
              <a:t>碳足跡問題：資料中心電力來源</a:t>
            </a:r>
          </a:p>
          <a:p>
            <a:r>
              <a:t>解方：發展綠色AI、使用再生能源運算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麥迪遜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麥迪遜</Template>
  <TotalTime>0</TotalTime>
  <Words>0</Words>
  <Application>Microsoft Macintosh PowerPoint</Application>
  <PresentationFormat>寬螢幕</PresentationFormat>
  <Paragraphs>0</Paragraphs>
  <Slides>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0</vt:i4>
      </vt:variant>
    </vt:vector>
  </HeadingPairs>
  <TitlesOfParts>
    <vt:vector size="5" baseType="lpstr">
      <vt:lpstr>MS Shell Dlg 2</vt:lpstr>
      <vt:lpstr>Arial</vt:lpstr>
      <vt:lpstr>Wingdings</vt:lpstr>
      <vt:lpstr>Wingdings 3</vt:lpstr>
      <vt:lpstr>麥迪遜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Ma</dc:creator>
  <cp:lastModifiedBy>Sean Ma</cp:lastModifiedBy>
  <cp:revision>2</cp:revision>
  <dcterms:created xsi:type="dcterms:W3CDTF">2025-10-14T12:56:53Z</dcterms:created>
  <dcterms:modified xsi:type="dcterms:W3CDTF">2025-10-14T13:05:39Z</dcterms:modified>
</cp:coreProperties>
</file>