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9144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7i52Vh9/s227L+qW77lCoam8S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028B0-3F16-4450-A7F1-8D134EF8AC45}">
  <a:tblStyle styleId="{B64028B0-3F16-4450-A7F1-8D134EF8AC4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MerriweatherSans-regular.fntdata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MerriweatherSans-italic.fntdata"/><Relationship Id="rId14" Type="http://schemas.openxmlformats.org/officeDocument/2006/relationships/font" Target="fonts/MerriweatherSans-bold.fntdata"/><Relationship Id="rId17" Type="http://customschemas.google.com/relationships/presentationmetadata" Target="metadata"/><Relationship Id="rId16" Type="http://schemas.openxmlformats.org/officeDocument/2006/relationships/font" Target="fonts/Merriweather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ab39365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3dab39365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33dab39365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3568" y="3933056"/>
            <a:ext cx="4392488" cy="115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3" type="body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4" type="body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83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874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>
            <p:ph idx="2" type="pic"/>
          </p:nvPr>
        </p:nvSpPr>
        <p:spPr>
          <a:xfrm>
            <a:off x="704354" y="1196752"/>
            <a:ext cx="8188125" cy="3826768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04354" y="5089650"/>
            <a:ext cx="818812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 rot="5400000">
            <a:off x="2152556" y="-127550"/>
            <a:ext cx="5065256" cy="800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3452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1">
            <a:alphaModFix/>
          </a:blip>
          <a:srcRect b="695" l="520" r="345" t="5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/>
        </p:nvSpPr>
        <p:spPr>
          <a:xfrm>
            <a:off x="634398" y="6587687"/>
            <a:ext cx="271346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Confidential. © Web-Pro Corp. All Rights Reserved.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6660232" y="6565462"/>
            <a:ext cx="2304256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subsidiary of BenQ Materials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1">
            <a:alphaModFix/>
          </a:blip>
          <a:srcRect b="0" l="0" r="0" t="348"/>
          <a:stretch/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idx="1" type="body"/>
          </p:nvPr>
        </p:nvSpPr>
        <p:spPr>
          <a:xfrm>
            <a:off x="683568" y="3933056"/>
            <a:ext cx="6192688" cy="115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資訊部週報</a:t>
            </a:r>
            <a:endParaRPr/>
          </a:p>
        </p:txBody>
      </p:sp>
      <p:sp>
        <p:nvSpPr>
          <p:cNvPr id="53" name="Google Shape;53;p1"/>
          <p:cNvSpPr txBox="1"/>
          <p:nvPr>
            <p:ph idx="2" type="body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 txBox="1"/>
          <p:nvPr>
            <p:ph idx="3" type="body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20250912</a:t>
            </a:r>
            <a:endParaRPr/>
          </a:p>
        </p:txBody>
      </p:sp>
      <p:sp>
        <p:nvSpPr>
          <p:cNvPr id="55" name="Google Shape;55;p1"/>
          <p:cNvSpPr txBox="1"/>
          <p:nvPr>
            <p:ph idx="4" type="body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馬恩奇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7436289" y="6114782"/>
            <a:ext cx="15696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Peace of Mind</a:t>
            </a:r>
            <a:endParaRPr b="0" i="0" sz="1600" u="none" cap="none" strike="noStrike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683568" y="117931"/>
            <a:ext cx="576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本週主要工作事項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683568" y="1341438"/>
            <a:ext cx="8003100" cy="5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118818" y="6492875"/>
            <a:ext cx="58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5" name="Google Shape;65;p2"/>
          <p:cNvGraphicFramePr/>
          <p:nvPr/>
        </p:nvGraphicFramePr>
        <p:xfrm>
          <a:off x="704418" y="13590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{B64028B0-3F16-4450-A7F1-8D134EF8AC45}</a:tableStyleId>
              </a:tblPr>
              <a:tblGrid>
                <a:gridCol w="1630975"/>
                <a:gridCol w="5292900"/>
                <a:gridCol w="1058375"/>
              </a:tblGrid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完成日期,</a:t>
                      </a:r>
                      <a:r>
                        <a:rPr lang="en-US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狀況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需求內容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需求來源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u="none" cap="none" strike="noStrike"/>
                        <a:t>測試中,要改欄位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u="none" cap="none" strike="noStrike"/>
                        <a:t>MES各站點投料與生產合併報表-VN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u="none" cap="none" strike="noStrike"/>
                        <a:t>Albert</a:t>
                      </a:r>
                      <a:r>
                        <a:rPr lang="en-US"/>
                        <a:t>,黃英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u="none" cap="none" strike="noStrike"/>
                        <a:t>測試中,要改欄位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u="none" cap="none" strike="noStrike"/>
                        <a:t>MES各站點投料與生產合併報表-TW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/>
                        <a:t>Nina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測試中</a:t>
                      </a:r>
                      <a:endParaRPr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ous6174 packing list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sara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測試中</a:t>
                      </a:r>
                      <a:endParaRPr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ojp9218 packing list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sara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結案後不可拋帳功能修正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自提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9/</a:t>
                      </a:r>
                      <a:r>
                        <a:rPr lang="en-US"/>
                        <a:t>26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質檢相關功能確認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Meiling</a:t>
                      </a:r>
                      <a:endParaRPr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u="none" cap="none" strike="noStrike"/>
                        <a:t>9/2</a:t>
                      </a:r>
                      <a:r>
                        <a:rPr lang="en-US"/>
                        <a:t>6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接頭卡控的控制面板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Meiling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完成交付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越南packing list</a:t>
                      </a:r>
                      <a:endParaRPr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hong</a:t>
                      </a:r>
                      <a:endParaRPr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dab393654_0_0"/>
          <p:cNvSpPr txBox="1"/>
          <p:nvPr>
            <p:ph type="title"/>
          </p:nvPr>
        </p:nvSpPr>
        <p:spPr>
          <a:xfrm>
            <a:off x="683568" y="117931"/>
            <a:ext cx="576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預計事項</a:t>
            </a:r>
            <a:endParaRPr/>
          </a:p>
        </p:txBody>
      </p:sp>
      <p:sp>
        <p:nvSpPr>
          <p:cNvPr id="72" name="Google Shape;72;g33dab393654_0_0"/>
          <p:cNvSpPr txBox="1"/>
          <p:nvPr>
            <p:ph idx="1" type="body"/>
          </p:nvPr>
        </p:nvSpPr>
        <p:spPr>
          <a:xfrm>
            <a:off x="683568" y="1341438"/>
            <a:ext cx="8003100" cy="5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180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1800" u="none" strike="noStrike">
                <a:solidFill>
                  <a:srgbClr val="FFFFFF"/>
                </a:solidFill>
                <a:highlight>
                  <a:srgbClr val="4F81BD"/>
                </a:highlight>
                <a:latin typeface="Arial"/>
                <a:ea typeface="Arial"/>
                <a:cs typeface="Arial"/>
                <a:sym typeface="Arial"/>
              </a:rPr>
              <a:t>6/20?</a:t>
            </a:r>
            <a:endParaRPr b="0" i="0" sz="180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1800" u="none" strike="noStrike">
                <a:solidFill>
                  <a:srgbClr val="FFFFFF"/>
                </a:solidFill>
                <a:highlight>
                  <a:srgbClr val="4F81BD"/>
                </a:highlight>
                <a:latin typeface="Arial"/>
                <a:ea typeface="Arial"/>
                <a:cs typeface="Arial"/>
                <a:sym typeface="Arial"/>
              </a:rPr>
              <a:t>投料流程測試(暫定禮拜三)</a:t>
            </a:r>
            <a:endParaRPr b="0" i="0" sz="180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1800" u="none" strike="noStrike">
                <a:solidFill>
                  <a:srgbClr val="FFFFFF"/>
                </a:solidFill>
                <a:highlight>
                  <a:srgbClr val="4F81BD"/>
                </a:highlight>
                <a:latin typeface="Arial"/>
                <a:ea typeface="Arial"/>
                <a:cs typeface="Arial"/>
                <a:sym typeface="Arial"/>
              </a:rPr>
              <a:t>Brad,Adele,Nina,</a:t>
            </a:r>
            <a:endParaRPr b="0" i="0" sz="180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3" name="Google Shape;73;g33dab393654_0_0"/>
          <p:cNvSpPr txBox="1"/>
          <p:nvPr>
            <p:ph idx="12" type="sldNum"/>
          </p:nvPr>
        </p:nvSpPr>
        <p:spPr>
          <a:xfrm>
            <a:off x="118818" y="6492875"/>
            <a:ext cx="58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4" name="Google Shape;74;g33dab393654_0_0"/>
          <p:cNvGraphicFramePr/>
          <p:nvPr/>
        </p:nvGraphicFramePr>
        <p:xfrm>
          <a:off x="683568" y="1341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{B64028B0-3F16-4450-A7F1-8D134EF8AC45}</a:tableStyleId>
              </a:tblPr>
              <a:tblGrid>
                <a:gridCol w="1614450"/>
                <a:gridCol w="5384050"/>
                <a:gridCol w="1004600"/>
              </a:tblGrid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預計完成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需求內容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需求來源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9/30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棉包反查功能開發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Nina</a:t>
                      </a:r>
                      <a:endParaRPr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9/30</a:t>
                      </a:r>
                      <a:endParaRPr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工務用料號搜尋印標籤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貞玲</a:t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434343"/>
                          </a:solidFill>
                        </a:rPr>
                        <a:t>EBS MES比對紀錄 更新多工單問題</a:t>
                      </a:r>
                      <a:endParaRPr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分條自動化處理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/>
                        <a:t>會員編輯機制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再生棉跟回收棉投料功能補完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Nina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財務提出的PAD需求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IT/</a:t>
                      </a:r>
                      <a:r>
                        <a:rPr lang="en-US"/>
                        <a:t>財務</a:t>
                      </a:r>
                      <a:endParaRPr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EBS/MES串接測試時的問題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83567" y="1340768"/>
            <a:ext cx="8034547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 sz="1700"/>
              <a:t>https://docs.google.com/spreadsheets/d/19RzWuz_2wJ4bRctkjdBlGrvVqjX6r__R4dvQG0YUvvU/edit?gid=667703693#gid=667703693</a:t>
            </a:r>
            <a:endParaRPr sz="1700"/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GMA-PPTtemplate-V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頁尾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標簽頁面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