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A0CA-27D9-47C4-82E8-285769E27FA7}" type="datetimeFigureOut">
              <a:rPr lang="de-DE" smtClean="0"/>
              <a:t>23.04.2009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530CB-9E77-447D-8C77-073383DC02B5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1357290" y="642918"/>
            <a:ext cx="7072362" cy="535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2500298" y="2071678"/>
            <a:ext cx="1428760" cy="92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Client System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29124" y="1285860"/>
            <a:ext cx="2857520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Server System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714876" y="2071678"/>
            <a:ext cx="2286016" cy="17859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Tomcat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714876" y="4214818"/>
            <a:ext cx="1357322" cy="8572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IDL Instance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357950" y="4214818"/>
            <a:ext cx="642942" cy="8572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SSW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857752" y="2857496"/>
            <a:ext cx="2000264" cy="8572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PrepServer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Application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9" name="Pfeil nach links und rechts 18"/>
          <p:cNvSpPr/>
          <p:nvPr/>
        </p:nvSpPr>
        <p:spPr>
          <a:xfrm>
            <a:off x="6000760" y="4286256"/>
            <a:ext cx="428628" cy="21431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 nach links und rechts 19"/>
          <p:cNvSpPr/>
          <p:nvPr/>
        </p:nvSpPr>
        <p:spPr>
          <a:xfrm rot="5400000">
            <a:off x="5072065" y="3857629"/>
            <a:ext cx="642943" cy="21431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Pfeil nach links und rechts 20"/>
          <p:cNvSpPr/>
          <p:nvPr/>
        </p:nvSpPr>
        <p:spPr>
          <a:xfrm>
            <a:off x="3857620" y="2428868"/>
            <a:ext cx="928694" cy="21431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László István Etesi</dc:creator>
  <cp:lastModifiedBy>László István Etesi</cp:lastModifiedBy>
  <cp:revision>8</cp:revision>
  <dcterms:created xsi:type="dcterms:W3CDTF">2009-04-23T14:10:16Z</dcterms:created>
  <dcterms:modified xsi:type="dcterms:W3CDTF">2009-04-23T19:35:23Z</dcterms:modified>
</cp:coreProperties>
</file>