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707C0-7283-457C-9320-AA2F5AEFD119}" v="2" dt="2021-09-22T10:30:06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Asiroglu" userId="e0f1bbbb-f090-40a8-9754-30c894c9b5f4" providerId="ADAL" clId="{C17707C0-7283-457C-9320-AA2F5AEFD119}"/>
    <pc:docChg chg="undo custSel modSld">
      <pc:chgData name="Mustafa Asiroglu" userId="e0f1bbbb-f090-40a8-9754-30c894c9b5f4" providerId="ADAL" clId="{C17707C0-7283-457C-9320-AA2F5AEFD119}" dt="2021-09-22T10:30:06.084" v="3" actId="339"/>
      <pc:docMkLst>
        <pc:docMk/>
      </pc:docMkLst>
      <pc:sldChg chg="modSp mod">
        <pc:chgData name="Mustafa Asiroglu" userId="e0f1bbbb-f090-40a8-9754-30c894c9b5f4" providerId="ADAL" clId="{C17707C0-7283-457C-9320-AA2F5AEFD119}" dt="2021-09-22T10:30:06.084" v="3" actId="339"/>
        <pc:sldMkLst>
          <pc:docMk/>
          <pc:sldMk cId="1627253041" sldId="260"/>
        </pc:sldMkLst>
        <pc:spChg chg="mod">
          <ac:chgData name="Mustafa Asiroglu" userId="e0f1bbbb-f090-40a8-9754-30c894c9b5f4" providerId="ADAL" clId="{C17707C0-7283-457C-9320-AA2F5AEFD119}" dt="2021-09-22T10:30:06.084" v="3" actId="339"/>
          <ac:spMkLst>
            <pc:docMk/>
            <pc:sldMk cId="1627253041" sldId="260"/>
            <ac:spMk id="104" creationId="{BC71E67C-2258-4C32-9FD2-73F6A9618A31}"/>
          </ac:spMkLst>
        </pc:spChg>
        <pc:graphicFrameChg chg="modGraphic">
          <ac:chgData name="Mustafa Asiroglu" userId="e0f1bbbb-f090-40a8-9754-30c894c9b5f4" providerId="ADAL" clId="{C17707C0-7283-457C-9320-AA2F5AEFD119}" dt="2021-09-22T10:18:08.342" v="1" actId="14734"/>
          <ac:graphicFrameMkLst>
            <pc:docMk/>
            <pc:sldMk cId="1627253041" sldId="260"/>
            <ac:graphicFrameMk id="18" creationId="{DC53114F-1A30-4329-9018-67241BF4724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529D-34F1-481B-BD29-FF81FE6C7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37FE-357D-492D-BA74-71651953B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4E87-755F-48F9-B9BC-624AC390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AAFB-621D-4E80-812E-8FB2321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9F28-2827-4CBB-8703-CB8CB29B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6FE4-CE27-4A7E-9001-0AF5E73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5117D-CC1D-4357-BAF3-EB2148B0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53BB-4D87-428A-A416-BA5A06BB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E838-6088-425C-AD76-DAFD6BEA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7046-D885-45A1-A60E-67E364A2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CD5BF-3AE7-4776-B14A-5673A4C8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16EB2-6702-4A54-AF4B-C07C0C7F9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A277-6666-467E-9210-6019AC5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BA14-2F75-494D-8CAD-8AD7B08C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AB06-DEB9-42B7-9D1D-EC74183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9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AC26-CF5F-4188-BC26-2F1059CC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4DD1-86E1-4FE6-91A8-8953E0C3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5378-34A9-4B01-B26D-F616EABD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8DAB-2A0E-4943-87E6-E06C8E79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09D2-79F0-490D-9DA8-D30F1E0E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1B08-E040-45B9-872B-93CB0D15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8D559-F581-4B70-BFBD-41D3D7CF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13FC-926E-4921-AAF1-E439FB8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A620-29C3-4E0C-9C2F-AA64C041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C65A-3513-4175-AD33-FC48724E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17E-61C6-4F4B-A0CC-9D8A847A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69B0-F58B-4275-8CD4-71DE4EF8B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CCBC-D095-407E-9515-99FA9F85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859AE-CC9E-4F17-BCB2-7B70F464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8243-CC5E-4A56-B0FF-99013989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78A7-228F-4F10-9E6E-24DBEB68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FFA3-7894-457B-B186-69298CBE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9F8C-B739-4E85-A6F1-284D46D1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ABDD4-7D20-4BF4-B284-E120F800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3294A-10F8-4FD6-83F0-A896493E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DA7A3-2611-4478-97F5-CC835AFD7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F25C8-235B-4210-AAE4-3CC78214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61E6E-43DC-4EC6-B716-7A97D5D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A0466-8666-4BFE-8DDE-15D96F0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B10-C4A3-4C19-B0BF-D5768FA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902CD-0D07-40E3-9DCE-499F204A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DC4AC-7C3F-4719-8248-24EB2D6E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F3DC8-8710-4B71-B55E-10A59F8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E8BC3-E5A3-472E-8390-83CFCF4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8B958-C04E-4C69-8AF1-AB799F7D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EC4E-1668-475F-9FB8-4A39C209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D1A-F55D-4586-B2F0-EE4AE2EF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BA68-31BD-4EB6-8EB9-96226B89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DFFA5-27E2-4EF8-A7A4-6A455B69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109E-FFA5-4A87-B45E-AB0295C4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B7C1-2CBF-4A58-9113-81BB752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EEC07-331F-4B6B-9841-D684B49B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DC1-747B-4CFE-BC34-AC7AD33A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BE222-EAFF-47E8-8858-DE6E2D398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BF9A8-F6A3-4901-AA57-11861DC4C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EAC3-A1EB-46EB-9253-B0EE5625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1579-0B04-4128-8A3B-D916B7D4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0DC65-8A4E-40FE-BDB8-B1586CE1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68FF9-684F-4817-97A7-AD6E29D8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5D6E-4581-4449-9089-31A3BDB3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D56F-4C2B-4176-88BF-7285A01DE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C87B-85FF-4219-BF1B-3D1965344A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F4D4-E30B-4F2C-BE8D-62F5A222B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E304-5594-4CE2-B6BC-77DDFF3F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1D0B-619A-4FF5-BFF4-85C559AD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E80CC3-573B-48F1-8D08-0BA3BAC6E769}"/>
              </a:ext>
            </a:extLst>
          </p:cNvPr>
          <p:cNvGrpSpPr>
            <a:grpSpLocks/>
          </p:cNvGrpSpPr>
          <p:nvPr/>
        </p:nvGrpSpPr>
        <p:grpSpPr>
          <a:xfrm>
            <a:off x="1787519" y="-189057"/>
            <a:ext cx="9309557" cy="3972445"/>
            <a:chOff x="1083559" y="1918778"/>
            <a:chExt cx="10254365" cy="2902829"/>
          </a:xfrm>
          <a:scene3d>
            <a:camera prst="perspectiveRelaxedModerately">
              <a:rot lat="18600000" lon="0" rev="0"/>
            </a:camera>
            <a:lightRig rig="threePt" dir="t"/>
          </a:scene3d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2918A1-A252-422A-8DE9-F70418C4BCE6}"/>
                </a:ext>
              </a:extLst>
            </p:cNvPr>
            <p:cNvSpPr/>
            <p:nvPr/>
          </p:nvSpPr>
          <p:spPr>
            <a:xfrm>
              <a:off x="1083561" y="1918778"/>
              <a:ext cx="10254363" cy="2902829"/>
            </a:xfrm>
            <a:prstGeom prst="rect">
              <a:avLst/>
            </a:prstGeom>
            <a:solidFill>
              <a:srgbClr val="112928"/>
            </a:solidFill>
            <a:ln>
              <a:noFill/>
            </a:ln>
            <a:sp3d z="-254000"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0EFAEC-726E-4D9A-827A-D22D7E5D826E}"/>
                </a:ext>
              </a:extLst>
            </p:cNvPr>
            <p:cNvSpPr/>
            <p:nvPr/>
          </p:nvSpPr>
          <p:spPr>
            <a:xfrm>
              <a:off x="1083559" y="4689632"/>
              <a:ext cx="10254363" cy="1319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p3d z="-76200" extrusionH="457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12C43AD-5153-4001-A9CD-B3C26FF6E866}"/>
                </a:ext>
              </a:extLst>
            </p:cNvPr>
            <p:cNvSpPr/>
            <p:nvPr/>
          </p:nvSpPr>
          <p:spPr>
            <a:xfrm>
              <a:off x="1083560" y="2095562"/>
              <a:ext cx="10254362" cy="1258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p3d z="152400" extrusionH="412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A52B7-7141-459B-8AB9-5E1A06139287}"/>
              </a:ext>
            </a:extLst>
          </p:cNvPr>
          <p:cNvSpPr/>
          <p:nvPr/>
        </p:nvSpPr>
        <p:spPr>
          <a:xfrm>
            <a:off x="2592380" y="1286544"/>
            <a:ext cx="6731392" cy="43027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96000"/>
            </a:schemeClr>
          </a:solidFill>
          <a:ln>
            <a:noFill/>
          </a:ln>
          <a:scene3d>
            <a:camera prst="orthographicFront">
              <a:rot lat="18599993" lon="0" rev="0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62DF8-1FE8-4D74-BED0-B34C66C93FF7}"/>
              </a:ext>
            </a:extLst>
          </p:cNvPr>
          <p:cNvSpPr/>
          <p:nvPr/>
        </p:nvSpPr>
        <p:spPr>
          <a:xfrm>
            <a:off x="2585332" y="1806813"/>
            <a:ext cx="6695827" cy="521946"/>
          </a:xfrm>
          <a:prstGeom prst="rect">
            <a:avLst/>
          </a:prstGeom>
          <a:solidFill>
            <a:srgbClr val="3F7D7D"/>
          </a:solidFill>
          <a:ln>
            <a:noFill/>
          </a:ln>
          <a:scene3d>
            <a:camera prst="perspectiveRelaxedModerately" fov="4800000">
              <a:rot lat="19490629" lon="0" rev="0"/>
            </a:camera>
            <a:lightRig rig="threePt" dir="t"/>
          </a:scene3d>
          <a:sp3d extrusionH="57150">
            <a:bevelT w="444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FEBF90-733C-48AF-94A6-C14E51419823}"/>
              </a:ext>
            </a:extLst>
          </p:cNvPr>
          <p:cNvSpPr txBox="1"/>
          <p:nvPr/>
        </p:nvSpPr>
        <p:spPr>
          <a:xfrm>
            <a:off x="3025576" y="736580"/>
            <a:ext cx="96521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>
                <a:rot lat="300000" lon="0" rev="0"/>
              </a:camera>
              <a:lightRig rig="threePt" dir="t"/>
            </a:scene3d>
          </a:bodyPr>
          <a:lstStyle/>
          <a:p>
            <a:pPr algn="ctr"/>
            <a:r>
              <a:rPr lang="en-US" sz="1200" dirty="0">
                <a:solidFill>
                  <a:srgbClr val="87690B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Loading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AEB406-B7CE-4077-95ED-3135987D3450}"/>
              </a:ext>
            </a:extLst>
          </p:cNvPr>
          <p:cNvSpPr txBox="1"/>
          <p:nvPr/>
        </p:nvSpPr>
        <p:spPr>
          <a:xfrm>
            <a:off x="3968287" y="736580"/>
            <a:ext cx="204066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>
                <a:rot lat="300000" lon="0" rev="0"/>
              </a:camera>
              <a:lightRig rig="threePt" dir="t"/>
            </a:scene3d>
          </a:bodyPr>
          <a:lstStyle/>
          <a:p>
            <a:pPr algn="ctr"/>
            <a:r>
              <a:rPr lang="en-US" sz="1200" dirty="0">
                <a:solidFill>
                  <a:srgbClr val="87690B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Assembly Stage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5EAFA-BA31-4383-94A5-1FD85A8E11B5}"/>
              </a:ext>
            </a:extLst>
          </p:cNvPr>
          <p:cNvSpPr txBox="1"/>
          <p:nvPr/>
        </p:nvSpPr>
        <p:spPr>
          <a:xfrm>
            <a:off x="5913304" y="736580"/>
            <a:ext cx="204066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>
                <a:rot lat="300000" lon="0" rev="0"/>
              </a:camera>
              <a:lightRig rig="threePt" dir="t"/>
            </a:scene3d>
          </a:bodyPr>
          <a:lstStyle/>
          <a:p>
            <a:pPr algn="ctr"/>
            <a:r>
              <a:rPr lang="en-US" sz="1200" dirty="0">
                <a:solidFill>
                  <a:srgbClr val="87690B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Quality Assurance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C208E-B0C4-4233-9663-A62173FA49A2}"/>
              </a:ext>
            </a:extLst>
          </p:cNvPr>
          <p:cNvSpPr txBox="1"/>
          <p:nvPr/>
        </p:nvSpPr>
        <p:spPr>
          <a:xfrm>
            <a:off x="4508655" y="2775305"/>
            <a:ext cx="860167" cy="2036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E380AFC-E47B-4E5F-BDFE-155123DA9074}"/>
              </a:ext>
            </a:extLst>
          </p:cNvPr>
          <p:cNvSpPr/>
          <p:nvPr/>
        </p:nvSpPr>
        <p:spPr>
          <a:xfrm>
            <a:off x="6769424" y="1312128"/>
            <a:ext cx="340067" cy="340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1" lon="0" rev="0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 descr="Web cam with solid fill">
            <a:extLst>
              <a:ext uri="{FF2B5EF4-FFF2-40B4-BE49-F238E27FC236}">
                <a16:creationId xmlns:a16="http://schemas.microsoft.com/office/drawing/2014/main" id="{9E192DAD-2407-4963-9A6D-FCFBC94A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684" y="1373664"/>
            <a:ext cx="213613" cy="213613"/>
          </a:xfrm>
          <a:prstGeom prst="rect">
            <a:avLst/>
          </a:prstGeom>
        </p:spPr>
      </p:pic>
      <p:sp>
        <p:nvSpPr>
          <p:cNvPr id="97" name="Circle: Hollow 96">
            <a:extLst>
              <a:ext uri="{FF2B5EF4-FFF2-40B4-BE49-F238E27FC236}">
                <a16:creationId xmlns:a16="http://schemas.microsoft.com/office/drawing/2014/main" id="{84EA7975-231A-49D5-AB90-FB4A4A6C0AE6}"/>
              </a:ext>
            </a:extLst>
          </p:cNvPr>
          <p:cNvSpPr/>
          <p:nvPr/>
        </p:nvSpPr>
        <p:spPr>
          <a:xfrm>
            <a:off x="3157460" y="1949155"/>
            <a:ext cx="256783" cy="259667"/>
          </a:xfrm>
          <a:prstGeom prst="donu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>
              <a:rot lat="0" lon="0" rev="21594000"/>
            </a:lightRig>
          </a:scene3d>
          <a:sp3d extrusionH="50800" prstMaterial="flat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301CF0A-6C42-40AC-BB6F-33EB3F1A231B}"/>
              </a:ext>
            </a:extLst>
          </p:cNvPr>
          <p:cNvSpPr/>
          <p:nvPr/>
        </p:nvSpPr>
        <p:spPr>
          <a:xfrm>
            <a:off x="4164636" y="2502932"/>
            <a:ext cx="1565395" cy="153481"/>
          </a:xfrm>
          <a:custGeom>
            <a:avLst/>
            <a:gdLst>
              <a:gd name="connsiteX0" fmla="*/ 1582514 w 1664093"/>
              <a:gd name="connsiteY0" fmla="*/ 0 h 163158"/>
              <a:gd name="connsiteX1" fmla="*/ 1664093 w 1664093"/>
              <a:gd name="connsiteY1" fmla="*/ 81579 h 163158"/>
              <a:gd name="connsiteX2" fmla="*/ 1582514 w 1664093"/>
              <a:gd name="connsiteY2" fmla="*/ 163158 h 163158"/>
              <a:gd name="connsiteX3" fmla="*/ 1500935 w 1664093"/>
              <a:gd name="connsiteY3" fmla="*/ 81579 h 163158"/>
              <a:gd name="connsiteX4" fmla="*/ 1582514 w 1664093"/>
              <a:gd name="connsiteY4" fmla="*/ 0 h 163158"/>
              <a:gd name="connsiteX5" fmla="*/ 1332359 w 1664093"/>
              <a:gd name="connsiteY5" fmla="*/ 0 h 163158"/>
              <a:gd name="connsiteX6" fmla="*/ 1413938 w 1664093"/>
              <a:gd name="connsiteY6" fmla="*/ 81579 h 163158"/>
              <a:gd name="connsiteX7" fmla="*/ 1332359 w 1664093"/>
              <a:gd name="connsiteY7" fmla="*/ 163158 h 163158"/>
              <a:gd name="connsiteX8" fmla="*/ 1250780 w 1664093"/>
              <a:gd name="connsiteY8" fmla="*/ 81579 h 163158"/>
              <a:gd name="connsiteX9" fmla="*/ 1332359 w 1664093"/>
              <a:gd name="connsiteY9" fmla="*/ 0 h 163158"/>
              <a:gd name="connsiteX10" fmla="*/ 1082203 w 1664093"/>
              <a:gd name="connsiteY10" fmla="*/ 0 h 163158"/>
              <a:gd name="connsiteX11" fmla="*/ 1163782 w 1664093"/>
              <a:gd name="connsiteY11" fmla="*/ 81579 h 163158"/>
              <a:gd name="connsiteX12" fmla="*/ 1082203 w 1664093"/>
              <a:gd name="connsiteY12" fmla="*/ 163158 h 163158"/>
              <a:gd name="connsiteX13" fmla="*/ 1000624 w 1664093"/>
              <a:gd name="connsiteY13" fmla="*/ 81579 h 163158"/>
              <a:gd name="connsiteX14" fmla="*/ 1082203 w 1664093"/>
              <a:gd name="connsiteY14" fmla="*/ 0 h 163158"/>
              <a:gd name="connsiteX15" fmla="*/ 832047 w 1664093"/>
              <a:gd name="connsiteY15" fmla="*/ 0 h 163158"/>
              <a:gd name="connsiteX16" fmla="*/ 913626 w 1664093"/>
              <a:gd name="connsiteY16" fmla="*/ 81579 h 163158"/>
              <a:gd name="connsiteX17" fmla="*/ 832047 w 1664093"/>
              <a:gd name="connsiteY17" fmla="*/ 163158 h 163158"/>
              <a:gd name="connsiteX18" fmla="*/ 750468 w 1664093"/>
              <a:gd name="connsiteY18" fmla="*/ 81579 h 163158"/>
              <a:gd name="connsiteX19" fmla="*/ 832047 w 1664093"/>
              <a:gd name="connsiteY19" fmla="*/ 0 h 163158"/>
              <a:gd name="connsiteX20" fmla="*/ 581891 w 1664093"/>
              <a:gd name="connsiteY20" fmla="*/ 0 h 163158"/>
              <a:gd name="connsiteX21" fmla="*/ 663470 w 1664093"/>
              <a:gd name="connsiteY21" fmla="*/ 81579 h 163158"/>
              <a:gd name="connsiteX22" fmla="*/ 581891 w 1664093"/>
              <a:gd name="connsiteY22" fmla="*/ 163158 h 163158"/>
              <a:gd name="connsiteX23" fmla="*/ 500312 w 1664093"/>
              <a:gd name="connsiteY23" fmla="*/ 81579 h 163158"/>
              <a:gd name="connsiteX24" fmla="*/ 581891 w 1664093"/>
              <a:gd name="connsiteY24" fmla="*/ 0 h 163158"/>
              <a:gd name="connsiteX25" fmla="*/ 331735 w 1664093"/>
              <a:gd name="connsiteY25" fmla="*/ 0 h 163158"/>
              <a:gd name="connsiteX26" fmla="*/ 413314 w 1664093"/>
              <a:gd name="connsiteY26" fmla="*/ 81579 h 163158"/>
              <a:gd name="connsiteX27" fmla="*/ 331735 w 1664093"/>
              <a:gd name="connsiteY27" fmla="*/ 163158 h 163158"/>
              <a:gd name="connsiteX28" fmla="*/ 250156 w 1664093"/>
              <a:gd name="connsiteY28" fmla="*/ 81579 h 163158"/>
              <a:gd name="connsiteX29" fmla="*/ 331735 w 1664093"/>
              <a:gd name="connsiteY29" fmla="*/ 0 h 163158"/>
              <a:gd name="connsiteX30" fmla="*/ 81579 w 1664093"/>
              <a:gd name="connsiteY30" fmla="*/ 0 h 163158"/>
              <a:gd name="connsiteX31" fmla="*/ 163158 w 1664093"/>
              <a:gd name="connsiteY31" fmla="*/ 81579 h 163158"/>
              <a:gd name="connsiteX32" fmla="*/ 81579 w 1664093"/>
              <a:gd name="connsiteY32" fmla="*/ 163158 h 163158"/>
              <a:gd name="connsiteX33" fmla="*/ 0 w 1664093"/>
              <a:gd name="connsiteY33" fmla="*/ 81579 h 163158"/>
              <a:gd name="connsiteX34" fmla="*/ 81579 w 1664093"/>
              <a:gd name="connsiteY34" fmla="*/ 0 h 16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64093" h="163158">
                <a:moveTo>
                  <a:pt x="1582514" y="0"/>
                </a:moveTo>
                <a:cubicBezTo>
                  <a:pt x="1627569" y="0"/>
                  <a:pt x="1664093" y="36524"/>
                  <a:pt x="1664093" y="81579"/>
                </a:cubicBezTo>
                <a:cubicBezTo>
                  <a:pt x="1664093" y="126634"/>
                  <a:pt x="1627569" y="163158"/>
                  <a:pt x="1582514" y="163158"/>
                </a:cubicBezTo>
                <a:cubicBezTo>
                  <a:pt x="1537459" y="163158"/>
                  <a:pt x="1500935" y="126634"/>
                  <a:pt x="1500935" y="81579"/>
                </a:cubicBezTo>
                <a:cubicBezTo>
                  <a:pt x="1500935" y="36524"/>
                  <a:pt x="1537459" y="0"/>
                  <a:pt x="1582514" y="0"/>
                </a:cubicBezTo>
                <a:close/>
                <a:moveTo>
                  <a:pt x="1332359" y="0"/>
                </a:moveTo>
                <a:cubicBezTo>
                  <a:pt x="1377414" y="0"/>
                  <a:pt x="1413938" y="36524"/>
                  <a:pt x="1413938" y="81579"/>
                </a:cubicBezTo>
                <a:cubicBezTo>
                  <a:pt x="1413938" y="126634"/>
                  <a:pt x="1377414" y="163158"/>
                  <a:pt x="1332359" y="163158"/>
                </a:cubicBezTo>
                <a:cubicBezTo>
                  <a:pt x="1287304" y="163158"/>
                  <a:pt x="1250780" y="126634"/>
                  <a:pt x="1250780" y="81579"/>
                </a:cubicBezTo>
                <a:cubicBezTo>
                  <a:pt x="1250780" y="36524"/>
                  <a:pt x="1287304" y="0"/>
                  <a:pt x="1332359" y="0"/>
                </a:cubicBezTo>
                <a:close/>
                <a:moveTo>
                  <a:pt x="1082203" y="0"/>
                </a:moveTo>
                <a:cubicBezTo>
                  <a:pt x="1127258" y="0"/>
                  <a:pt x="1163782" y="36524"/>
                  <a:pt x="1163782" y="81579"/>
                </a:cubicBezTo>
                <a:cubicBezTo>
                  <a:pt x="1163782" y="126634"/>
                  <a:pt x="1127258" y="163158"/>
                  <a:pt x="1082203" y="163158"/>
                </a:cubicBezTo>
                <a:cubicBezTo>
                  <a:pt x="1037148" y="163158"/>
                  <a:pt x="1000624" y="126634"/>
                  <a:pt x="1000624" y="81579"/>
                </a:cubicBezTo>
                <a:cubicBezTo>
                  <a:pt x="1000624" y="36524"/>
                  <a:pt x="1037148" y="0"/>
                  <a:pt x="1082203" y="0"/>
                </a:cubicBezTo>
                <a:close/>
                <a:moveTo>
                  <a:pt x="832047" y="0"/>
                </a:moveTo>
                <a:cubicBezTo>
                  <a:pt x="877102" y="0"/>
                  <a:pt x="913626" y="36524"/>
                  <a:pt x="913626" y="81579"/>
                </a:cubicBezTo>
                <a:cubicBezTo>
                  <a:pt x="913626" y="126634"/>
                  <a:pt x="877102" y="163158"/>
                  <a:pt x="832047" y="163158"/>
                </a:cubicBezTo>
                <a:cubicBezTo>
                  <a:pt x="786992" y="163158"/>
                  <a:pt x="750468" y="126634"/>
                  <a:pt x="750468" y="81579"/>
                </a:cubicBezTo>
                <a:cubicBezTo>
                  <a:pt x="750468" y="36524"/>
                  <a:pt x="786992" y="0"/>
                  <a:pt x="832047" y="0"/>
                </a:cubicBezTo>
                <a:close/>
                <a:moveTo>
                  <a:pt x="581891" y="0"/>
                </a:moveTo>
                <a:cubicBezTo>
                  <a:pt x="626946" y="0"/>
                  <a:pt x="663470" y="36524"/>
                  <a:pt x="663470" y="81579"/>
                </a:cubicBezTo>
                <a:cubicBezTo>
                  <a:pt x="663470" y="126634"/>
                  <a:pt x="626946" y="163158"/>
                  <a:pt x="581891" y="163158"/>
                </a:cubicBezTo>
                <a:cubicBezTo>
                  <a:pt x="536836" y="163158"/>
                  <a:pt x="500312" y="126634"/>
                  <a:pt x="500312" y="81579"/>
                </a:cubicBezTo>
                <a:cubicBezTo>
                  <a:pt x="500312" y="36524"/>
                  <a:pt x="536836" y="0"/>
                  <a:pt x="581891" y="0"/>
                </a:cubicBezTo>
                <a:close/>
                <a:moveTo>
                  <a:pt x="331735" y="0"/>
                </a:moveTo>
                <a:cubicBezTo>
                  <a:pt x="376790" y="0"/>
                  <a:pt x="413314" y="36524"/>
                  <a:pt x="413314" y="81579"/>
                </a:cubicBezTo>
                <a:cubicBezTo>
                  <a:pt x="413314" y="126634"/>
                  <a:pt x="376790" y="163158"/>
                  <a:pt x="331735" y="163158"/>
                </a:cubicBezTo>
                <a:cubicBezTo>
                  <a:pt x="286680" y="163158"/>
                  <a:pt x="250156" y="126634"/>
                  <a:pt x="250156" y="81579"/>
                </a:cubicBezTo>
                <a:cubicBezTo>
                  <a:pt x="250156" y="36524"/>
                  <a:pt x="286680" y="0"/>
                  <a:pt x="331735" y="0"/>
                </a:cubicBezTo>
                <a:close/>
                <a:moveTo>
                  <a:pt x="81579" y="0"/>
                </a:moveTo>
                <a:cubicBezTo>
                  <a:pt x="126634" y="0"/>
                  <a:pt x="163158" y="36524"/>
                  <a:pt x="163158" y="81579"/>
                </a:cubicBezTo>
                <a:cubicBezTo>
                  <a:pt x="163158" y="126634"/>
                  <a:pt x="126634" y="163158"/>
                  <a:pt x="81579" y="163158"/>
                </a:cubicBezTo>
                <a:cubicBezTo>
                  <a:pt x="36524" y="163158"/>
                  <a:pt x="0" y="126634"/>
                  <a:pt x="0" y="81579"/>
                </a:cubicBezTo>
                <a:cubicBezTo>
                  <a:pt x="0" y="36524"/>
                  <a:pt x="36524" y="0"/>
                  <a:pt x="81579" y="0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4">
                  <a:lumMod val="0"/>
                  <a:lumOff val="100000"/>
                  <a:alpha val="52000"/>
                </a:schemeClr>
              </a:gs>
              <a:gs pos="67000">
                <a:schemeClr val="accent4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D9CE771-3A2E-4634-B91B-8A8BA612595A}"/>
              </a:ext>
            </a:extLst>
          </p:cNvPr>
          <p:cNvSpPr txBox="1"/>
          <p:nvPr/>
        </p:nvSpPr>
        <p:spPr>
          <a:xfrm>
            <a:off x="6334884" y="2436520"/>
            <a:ext cx="114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184/190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D41177-7819-4B38-87B0-30FB733E038E}"/>
              </a:ext>
            </a:extLst>
          </p:cNvPr>
          <p:cNvSpPr txBox="1"/>
          <p:nvPr/>
        </p:nvSpPr>
        <p:spPr>
          <a:xfrm>
            <a:off x="2784052" y="2450699"/>
            <a:ext cx="103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198 Units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012810D-DE65-458B-A433-7101DA11101E}"/>
              </a:ext>
            </a:extLst>
          </p:cNvPr>
          <p:cNvSpPr/>
          <p:nvPr/>
        </p:nvSpPr>
        <p:spPr>
          <a:xfrm>
            <a:off x="3255068" y="1312128"/>
            <a:ext cx="340067" cy="340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1" lon="0" rev="0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Web cam with solid fill">
            <a:extLst>
              <a:ext uri="{FF2B5EF4-FFF2-40B4-BE49-F238E27FC236}">
                <a16:creationId xmlns:a16="http://schemas.microsoft.com/office/drawing/2014/main" id="{40B25DC0-FC22-4FDC-86CB-F18C1E177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765" y="1383296"/>
            <a:ext cx="195604" cy="19560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1EC1D09-DC58-4B7D-8BBC-041081A84956}"/>
              </a:ext>
            </a:extLst>
          </p:cNvPr>
          <p:cNvSpPr/>
          <p:nvPr/>
        </p:nvSpPr>
        <p:spPr>
          <a:xfrm rot="5400000">
            <a:off x="4745790" y="1252764"/>
            <a:ext cx="43007" cy="492678"/>
          </a:xfrm>
          <a:prstGeom prst="rect">
            <a:avLst/>
          </a:prstGeom>
          <a:solidFill>
            <a:srgbClr val="CB9D0F"/>
          </a:solidFill>
          <a:ln>
            <a:noFill/>
          </a:ln>
          <a:scene3d>
            <a:camera prst="orthographicFront">
              <a:rot lat="19499994" lon="0" rev="0"/>
            </a:camera>
            <a:lightRig rig="threePt" dir="t"/>
          </a:scene3d>
          <a:sp3d extrusionH="76200" contourW="6350"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AC4885-2723-42C1-A770-C28CD46B62E9}"/>
              </a:ext>
            </a:extLst>
          </p:cNvPr>
          <p:cNvSpPr txBox="1"/>
          <p:nvPr/>
        </p:nvSpPr>
        <p:spPr>
          <a:xfrm>
            <a:off x="5683882" y="248002"/>
            <a:ext cx="20406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>
                <a:rot lat="300000" lon="0" rev="0"/>
              </a:camera>
              <a:lightRig rig="threePt" dir="t"/>
            </a:scene3d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Production Zone 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1782D9-7FE9-4455-8141-8A106AB16B20}"/>
              </a:ext>
            </a:extLst>
          </p:cNvPr>
          <p:cNvSpPr txBox="1"/>
          <p:nvPr/>
        </p:nvSpPr>
        <p:spPr>
          <a:xfrm>
            <a:off x="8062119" y="736580"/>
            <a:ext cx="82275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>
                <a:rot lat="300000" lon="0" rev="0"/>
              </a:camera>
              <a:lightRig rig="threePt" dir="t"/>
            </a:scene3d>
          </a:bodyPr>
          <a:lstStyle/>
          <a:p>
            <a:pPr algn="ctr"/>
            <a:r>
              <a:rPr lang="en-US" sz="1200" dirty="0">
                <a:solidFill>
                  <a:srgbClr val="87690B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Finish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C53114F-1A30-4329-9018-67241BF4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18619"/>
              </p:ext>
            </p:extLst>
          </p:nvPr>
        </p:nvGraphicFramePr>
        <p:xfrm>
          <a:off x="1903057" y="4171008"/>
          <a:ext cx="8863654" cy="220660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860432">
                  <a:extLst>
                    <a:ext uri="{9D8B030D-6E8A-4147-A177-3AD203B41FA5}">
                      <a16:colId xmlns:a16="http://schemas.microsoft.com/office/drawing/2014/main" val="17777502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618091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14834036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845399071"/>
                    </a:ext>
                  </a:extLst>
                </a:gridCol>
                <a:gridCol w="1052578">
                  <a:extLst>
                    <a:ext uri="{9D8B030D-6E8A-4147-A177-3AD203B41FA5}">
                      <a16:colId xmlns:a16="http://schemas.microsoft.com/office/drawing/2014/main" val="4020861632"/>
                    </a:ext>
                  </a:extLst>
                </a:gridCol>
                <a:gridCol w="1161712">
                  <a:extLst>
                    <a:ext uri="{9D8B030D-6E8A-4147-A177-3AD203B41FA5}">
                      <a16:colId xmlns:a16="http://schemas.microsoft.com/office/drawing/2014/main" val="2688129084"/>
                    </a:ext>
                  </a:extLst>
                </a:gridCol>
                <a:gridCol w="1093096">
                  <a:extLst>
                    <a:ext uri="{9D8B030D-6E8A-4147-A177-3AD203B41FA5}">
                      <a16:colId xmlns:a16="http://schemas.microsoft.com/office/drawing/2014/main" val="2465429088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88996880"/>
                    </a:ext>
                  </a:extLst>
                </a:gridCol>
              </a:tblGrid>
              <a:tr h="367767">
                <a:tc>
                  <a:txBody>
                    <a:bodyPr/>
                    <a:lstStyle/>
                    <a:p>
                      <a:r>
                        <a:rPr lang="en-US" sz="1100" dirty="0"/>
                        <a:t>Date Time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Zone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Loaded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Queue Waiting 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Queue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Quality Good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98819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12:10:15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Production Zone 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670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12:10:45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Production Zone 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70969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12:11:15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Production Zone 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WARNING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31102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12:11:15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Production Zone 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WARNING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2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277592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12:11:45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Production Zone 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WARNING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035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4F1D629-849B-4A9A-AF71-C124DCB3C233}"/>
              </a:ext>
            </a:extLst>
          </p:cNvPr>
          <p:cNvSpPr/>
          <p:nvPr/>
        </p:nvSpPr>
        <p:spPr>
          <a:xfrm>
            <a:off x="8335620" y="1312128"/>
            <a:ext cx="340067" cy="340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1" lon="0" rev="0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Web cam with solid fill">
            <a:extLst>
              <a:ext uri="{FF2B5EF4-FFF2-40B4-BE49-F238E27FC236}">
                <a16:creationId xmlns:a16="http://schemas.microsoft.com/office/drawing/2014/main" id="{F5C3456A-86FE-459D-BBA5-C7378B8E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9317" y="1383296"/>
            <a:ext cx="195604" cy="195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2268F-AB36-42FF-97F9-73C42329EC76}"/>
              </a:ext>
            </a:extLst>
          </p:cNvPr>
          <p:cNvSpPr txBox="1"/>
          <p:nvPr/>
        </p:nvSpPr>
        <p:spPr>
          <a:xfrm>
            <a:off x="8050539" y="2456653"/>
            <a:ext cx="103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190 Units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F2037F9-6A8B-47AF-A4F8-D8F5507CD4DF}"/>
              </a:ext>
            </a:extLst>
          </p:cNvPr>
          <p:cNvSpPr txBox="1"/>
          <p:nvPr/>
        </p:nvSpPr>
        <p:spPr>
          <a:xfrm>
            <a:off x="9949252" y="2103047"/>
            <a:ext cx="75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%73</a:t>
            </a: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3AF1352D-09C0-456E-BDF3-4723D49A4A5F}"/>
              </a:ext>
            </a:extLst>
          </p:cNvPr>
          <p:cNvSpPr/>
          <p:nvPr/>
        </p:nvSpPr>
        <p:spPr>
          <a:xfrm>
            <a:off x="9818324" y="1806813"/>
            <a:ext cx="1030882" cy="1030882"/>
          </a:xfrm>
          <a:prstGeom prst="blockArc">
            <a:avLst>
              <a:gd name="adj1" fmla="val 10800000"/>
              <a:gd name="adj2" fmla="val 0"/>
              <a:gd name="adj3" fmla="val 19067"/>
            </a:avLst>
          </a:prstGeom>
          <a:solidFill>
            <a:srgbClr val="E4B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5484E5-89B9-43DC-9B7F-9BC4F001D9D0}"/>
              </a:ext>
            </a:extLst>
          </p:cNvPr>
          <p:cNvSpPr txBox="1"/>
          <p:nvPr/>
        </p:nvSpPr>
        <p:spPr>
          <a:xfrm>
            <a:off x="9801332" y="2456653"/>
            <a:ext cx="103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Daily Target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71E67C-2258-4C32-9FD2-73F6A9618A31}"/>
              </a:ext>
            </a:extLst>
          </p:cNvPr>
          <p:cNvSpPr txBox="1"/>
          <p:nvPr/>
        </p:nvSpPr>
        <p:spPr>
          <a:xfrm>
            <a:off x="5867806" y="3333336"/>
            <a:ext cx="167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87690B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Last Refresh: 12:11:15</a:t>
            </a:r>
          </a:p>
        </p:txBody>
      </p:sp>
      <p:sp>
        <p:nvSpPr>
          <p:cNvPr id="107" name="Circle: Hollow 106">
            <a:extLst>
              <a:ext uri="{FF2B5EF4-FFF2-40B4-BE49-F238E27FC236}">
                <a16:creationId xmlns:a16="http://schemas.microsoft.com/office/drawing/2014/main" id="{300AD339-56D6-4A2C-9597-A47981B63549}"/>
              </a:ext>
            </a:extLst>
          </p:cNvPr>
          <p:cNvSpPr/>
          <p:nvPr/>
        </p:nvSpPr>
        <p:spPr>
          <a:xfrm>
            <a:off x="4892104" y="1949155"/>
            <a:ext cx="256783" cy="259667"/>
          </a:xfrm>
          <a:prstGeom prst="donu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>
              <a:rot lat="0" lon="0" rev="21594000"/>
            </a:lightRig>
          </a:scene3d>
          <a:sp3d extrusionH="50800" prstMaterial="flat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Circle: Hollow 107">
            <a:extLst>
              <a:ext uri="{FF2B5EF4-FFF2-40B4-BE49-F238E27FC236}">
                <a16:creationId xmlns:a16="http://schemas.microsoft.com/office/drawing/2014/main" id="{2D6EBC32-865B-4C86-8837-871B9DA6969E}"/>
              </a:ext>
            </a:extLst>
          </p:cNvPr>
          <p:cNvSpPr/>
          <p:nvPr/>
        </p:nvSpPr>
        <p:spPr>
          <a:xfrm>
            <a:off x="6805246" y="1949155"/>
            <a:ext cx="256783" cy="259667"/>
          </a:xfrm>
          <a:prstGeom prst="donu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>
              <a:rot lat="0" lon="0" rev="21594000"/>
            </a:lightRig>
          </a:scene3d>
          <a:sp3d extrusionH="50800" prstMaterial="flat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Circle: Hollow 108">
            <a:extLst>
              <a:ext uri="{FF2B5EF4-FFF2-40B4-BE49-F238E27FC236}">
                <a16:creationId xmlns:a16="http://schemas.microsoft.com/office/drawing/2014/main" id="{08DE507A-E4A1-4AF9-8789-B58AAAF7BB01}"/>
              </a:ext>
            </a:extLst>
          </p:cNvPr>
          <p:cNvSpPr/>
          <p:nvPr/>
        </p:nvSpPr>
        <p:spPr>
          <a:xfrm>
            <a:off x="8392575" y="1949155"/>
            <a:ext cx="256783" cy="259667"/>
          </a:xfrm>
          <a:prstGeom prst="donu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>
              <a:rot lat="0" lon="0" rev="21594000"/>
            </a:lightRig>
          </a:scene3d>
          <a:sp3d extrusionH="50800" prstMaterial="flat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6D18FB-0792-4728-80F0-E6AFE3A88EA6}"/>
              </a:ext>
            </a:extLst>
          </p:cNvPr>
          <p:cNvSpPr/>
          <p:nvPr/>
        </p:nvSpPr>
        <p:spPr>
          <a:xfrm>
            <a:off x="4992131" y="1498940"/>
            <a:ext cx="43007" cy="492678"/>
          </a:xfrm>
          <a:prstGeom prst="rect">
            <a:avLst/>
          </a:prstGeom>
          <a:solidFill>
            <a:srgbClr val="CB9D0F"/>
          </a:solidFill>
          <a:ln>
            <a:noFill/>
          </a:ln>
          <a:scene3d>
            <a:camera prst="orthographicFront">
              <a:rot lat="19499994" lon="0" rev="0"/>
            </a:camera>
            <a:lightRig rig="threePt" dir="t"/>
          </a:scene3d>
          <a:sp3d extrusionH="76200" contourW="6350"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968488-4B21-4004-8B54-05B79E1DDC88}"/>
              </a:ext>
            </a:extLst>
          </p:cNvPr>
          <p:cNvSpPr/>
          <p:nvPr/>
        </p:nvSpPr>
        <p:spPr>
          <a:xfrm>
            <a:off x="6645961" y="1631928"/>
            <a:ext cx="594494" cy="512495"/>
          </a:xfrm>
          <a:prstGeom prst="triangle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0A5BE82-0A17-429D-9951-99F843D03A0E}"/>
              </a:ext>
            </a:extLst>
          </p:cNvPr>
          <p:cNvSpPr/>
          <p:nvPr/>
        </p:nvSpPr>
        <p:spPr>
          <a:xfrm>
            <a:off x="3372487" y="1631928"/>
            <a:ext cx="102194" cy="512495"/>
          </a:xfrm>
          <a:prstGeom prst="triangle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D07A2F3-3E0B-493F-89B6-8B97364990FC}"/>
              </a:ext>
            </a:extLst>
          </p:cNvPr>
          <p:cNvSpPr/>
          <p:nvPr/>
        </p:nvSpPr>
        <p:spPr>
          <a:xfrm>
            <a:off x="5794069" y="1583691"/>
            <a:ext cx="372160" cy="852814"/>
          </a:xfrm>
          <a:prstGeom prst="roundRect">
            <a:avLst>
              <a:gd name="adj" fmla="val 50000"/>
            </a:avLst>
          </a:prstGeom>
          <a:solidFill>
            <a:srgbClr val="CB9D0F">
              <a:alpha val="96000"/>
            </a:srgbClr>
          </a:solidFill>
          <a:ln>
            <a:noFill/>
          </a:ln>
          <a:scene3d>
            <a:camera prst="perspectiveRelaxedModerately" fov="7200000">
              <a:rot lat="18890634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8D58C39-381F-41DD-8B91-93723B8F00C6}"/>
              </a:ext>
            </a:extLst>
          </p:cNvPr>
          <p:cNvSpPr/>
          <p:nvPr/>
        </p:nvSpPr>
        <p:spPr>
          <a:xfrm>
            <a:off x="7689959" y="1583691"/>
            <a:ext cx="372160" cy="852814"/>
          </a:xfrm>
          <a:prstGeom prst="roundRect">
            <a:avLst>
              <a:gd name="adj" fmla="val 50000"/>
            </a:avLst>
          </a:prstGeom>
          <a:solidFill>
            <a:srgbClr val="CB9D0F">
              <a:alpha val="96000"/>
            </a:srgbClr>
          </a:solidFill>
          <a:ln>
            <a:noFill/>
          </a:ln>
          <a:scene3d>
            <a:camera prst="perspectiveRelaxedModerately" fov="7200000">
              <a:rot lat="18890634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71D87F1-DC36-4471-8A34-4DF1A05F5399}"/>
              </a:ext>
            </a:extLst>
          </p:cNvPr>
          <p:cNvSpPr/>
          <p:nvPr/>
        </p:nvSpPr>
        <p:spPr>
          <a:xfrm>
            <a:off x="3790177" y="1583691"/>
            <a:ext cx="372160" cy="852814"/>
          </a:xfrm>
          <a:prstGeom prst="roundRect">
            <a:avLst>
              <a:gd name="adj" fmla="val 50000"/>
            </a:avLst>
          </a:prstGeom>
          <a:solidFill>
            <a:srgbClr val="CB9D0F">
              <a:alpha val="96000"/>
            </a:srgbClr>
          </a:solidFill>
          <a:ln>
            <a:noFill/>
          </a:ln>
          <a:scene3d>
            <a:camera prst="perspectiveRelaxedModerately" fov="7200000">
              <a:rot lat="18890634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9C379A3-BA75-4B53-9413-8F77BE857523}"/>
              </a:ext>
            </a:extLst>
          </p:cNvPr>
          <p:cNvSpPr/>
          <p:nvPr/>
        </p:nvSpPr>
        <p:spPr>
          <a:xfrm>
            <a:off x="8453039" y="1631928"/>
            <a:ext cx="102194" cy="512495"/>
          </a:xfrm>
          <a:prstGeom prst="triangle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13AF07DE-DE8C-4A12-B02E-B272041C5C1F}"/>
              </a:ext>
            </a:extLst>
          </p:cNvPr>
          <p:cNvSpPr/>
          <p:nvPr/>
        </p:nvSpPr>
        <p:spPr>
          <a:xfrm>
            <a:off x="2238940" y="1477740"/>
            <a:ext cx="1097280" cy="1097280"/>
          </a:xfrm>
          <a:prstGeom prst="chord">
            <a:avLst>
              <a:gd name="adj1" fmla="val 5419524"/>
              <a:gd name="adj2" fmla="val 16200000"/>
            </a:avLst>
          </a:prstGeom>
          <a:solidFill>
            <a:srgbClr val="CB9D0F">
              <a:alpha val="96000"/>
            </a:srgbClr>
          </a:solidFill>
          <a:ln>
            <a:noFill/>
          </a:ln>
          <a:scene3d>
            <a:camera prst="perspectiveRelaxedModerately">
              <a:rot lat="18181453" lon="1182391" rev="20396117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Block Arc 18">
            <a:extLst>
              <a:ext uri="{FF2B5EF4-FFF2-40B4-BE49-F238E27FC236}">
                <a16:creationId xmlns:a16="http://schemas.microsoft.com/office/drawing/2014/main" id="{08A7F136-E1FC-46B8-B7FE-A365369BDF63}"/>
              </a:ext>
            </a:extLst>
          </p:cNvPr>
          <p:cNvSpPr/>
          <p:nvPr/>
        </p:nvSpPr>
        <p:spPr>
          <a:xfrm rot="10800000">
            <a:off x="8509387" y="1470173"/>
            <a:ext cx="1097280" cy="1097280"/>
          </a:xfrm>
          <a:prstGeom prst="chord">
            <a:avLst>
              <a:gd name="adj1" fmla="val 5419524"/>
              <a:gd name="adj2" fmla="val 16200000"/>
            </a:avLst>
          </a:prstGeom>
          <a:solidFill>
            <a:srgbClr val="CB9D0F">
              <a:alpha val="96000"/>
            </a:srgbClr>
          </a:solidFill>
          <a:ln>
            <a:noFill/>
          </a:ln>
          <a:scene3d>
            <a:camera prst="perspectiveRelaxedModerately">
              <a:rot lat="3310505" lon="1307426" rev="1381103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40F102-9CAF-4330-8130-81A3A90AB56F}"/>
              </a:ext>
            </a:extLst>
          </p:cNvPr>
          <p:cNvSpPr/>
          <p:nvPr/>
        </p:nvSpPr>
        <p:spPr>
          <a:xfrm>
            <a:off x="4843600" y="1312128"/>
            <a:ext cx="340067" cy="340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1" lon="0" rev="0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Gears with solid fill">
            <a:extLst>
              <a:ext uri="{FF2B5EF4-FFF2-40B4-BE49-F238E27FC236}">
                <a16:creationId xmlns:a16="http://schemas.microsoft.com/office/drawing/2014/main" id="{93A0A139-20C0-4903-8F0F-C40943A7B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209" y="1369274"/>
            <a:ext cx="221386" cy="2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Asiroglu</dc:creator>
  <cp:lastModifiedBy>Mustafa Asiroglu</cp:lastModifiedBy>
  <cp:revision>1</cp:revision>
  <dcterms:created xsi:type="dcterms:W3CDTF">2021-09-22T10:12:30Z</dcterms:created>
  <dcterms:modified xsi:type="dcterms:W3CDTF">2021-09-22T10:30:27Z</dcterms:modified>
</cp:coreProperties>
</file>