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18/12/27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联合医务预约系统设计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作者：夏清波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498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942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11</TotalTime>
  <Words>5</Words>
  <Application>Microsoft Macintosh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像素</vt:lpstr>
      <vt:lpstr>联合医务预约系统设计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联合医务预约系统设计</dc:title>
  <dc:creator>清波 夏</dc:creator>
  <cp:lastModifiedBy>清波 夏</cp:lastModifiedBy>
  <cp:revision>2</cp:revision>
  <dcterms:created xsi:type="dcterms:W3CDTF">2018-12-27T07:35:47Z</dcterms:created>
  <dcterms:modified xsi:type="dcterms:W3CDTF">2018-12-27T07:46:55Z</dcterms:modified>
</cp:coreProperties>
</file>