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12"/>
  </p:notesMasterIdLst>
  <p:sldIdLst>
    <p:sldId id="595" r:id="rId2"/>
    <p:sldId id="617" r:id="rId3"/>
    <p:sldId id="569" r:id="rId4"/>
    <p:sldId id="571" r:id="rId5"/>
    <p:sldId id="573" r:id="rId6"/>
    <p:sldId id="635" r:id="rId7"/>
    <p:sldId id="576" r:id="rId8"/>
    <p:sldId id="627" r:id="rId9"/>
    <p:sldId id="628" r:id="rId10"/>
    <p:sldId id="606" r:id="rId11"/>
  </p:sldIdLst>
  <p:sldSz cx="12190413" cy="6859588"/>
  <p:notesSz cx="6858000" cy="9144000"/>
  <p:defaultTextStyle>
    <a:defPPr>
      <a:defRPr lang="zh-CN"/>
    </a:defPPr>
    <a:lvl1pPr marL="0" algn="l" defTabSz="1172261" rtl="0" eaLnBrk="1" latinLnBrk="0" hangingPunct="1">
      <a:defRPr sz="2300" kern="1200">
        <a:solidFill>
          <a:schemeClr val="tx1"/>
        </a:solidFill>
        <a:latin typeface="+mn-lt"/>
        <a:ea typeface="+mn-ea"/>
        <a:cs typeface="+mn-cs"/>
      </a:defRPr>
    </a:lvl1pPr>
    <a:lvl2pPr marL="586130" algn="l" defTabSz="1172261" rtl="0" eaLnBrk="1" latinLnBrk="0" hangingPunct="1">
      <a:defRPr sz="2300" kern="1200">
        <a:solidFill>
          <a:schemeClr val="tx1"/>
        </a:solidFill>
        <a:latin typeface="+mn-lt"/>
        <a:ea typeface="+mn-ea"/>
        <a:cs typeface="+mn-cs"/>
      </a:defRPr>
    </a:lvl2pPr>
    <a:lvl3pPr marL="1172261" algn="l" defTabSz="1172261" rtl="0" eaLnBrk="1" latinLnBrk="0" hangingPunct="1">
      <a:defRPr sz="2300" kern="1200">
        <a:solidFill>
          <a:schemeClr val="tx1"/>
        </a:solidFill>
        <a:latin typeface="+mn-lt"/>
        <a:ea typeface="+mn-ea"/>
        <a:cs typeface="+mn-cs"/>
      </a:defRPr>
    </a:lvl3pPr>
    <a:lvl4pPr marL="1758391" algn="l" defTabSz="1172261" rtl="0" eaLnBrk="1" latinLnBrk="0" hangingPunct="1">
      <a:defRPr sz="2300" kern="1200">
        <a:solidFill>
          <a:schemeClr val="tx1"/>
        </a:solidFill>
        <a:latin typeface="+mn-lt"/>
        <a:ea typeface="+mn-ea"/>
        <a:cs typeface="+mn-cs"/>
      </a:defRPr>
    </a:lvl4pPr>
    <a:lvl5pPr marL="2344522" algn="l" defTabSz="1172261" rtl="0" eaLnBrk="1" latinLnBrk="0" hangingPunct="1">
      <a:defRPr sz="2300" kern="1200">
        <a:solidFill>
          <a:schemeClr val="tx1"/>
        </a:solidFill>
        <a:latin typeface="+mn-lt"/>
        <a:ea typeface="+mn-ea"/>
        <a:cs typeface="+mn-cs"/>
      </a:defRPr>
    </a:lvl5pPr>
    <a:lvl6pPr marL="2930652" algn="l" defTabSz="1172261" rtl="0" eaLnBrk="1" latinLnBrk="0" hangingPunct="1">
      <a:defRPr sz="2300" kern="1200">
        <a:solidFill>
          <a:schemeClr val="tx1"/>
        </a:solidFill>
        <a:latin typeface="+mn-lt"/>
        <a:ea typeface="+mn-ea"/>
        <a:cs typeface="+mn-cs"/>
      </a:defRPr>
    </a:lvl6pPr>
    <a:lvl7pPr marL="3516782" algn="l" defTabSz="1172261" rtl="0" eaLnBrk="1" latinLnBrk="0" hangingPunct="1">
      <a:defRPr sz="2300" kern="1200">
        <a:solidFill>
          <a:schemeClr val="tx1"/>
        </a:solidFill>
        <a:latin typeface="+mn-lt"/>
        <a:ea typeface="+mn-ea"/>
        <a:cs typeface="+mn-cs"/>
      </a:defRPr>
    </a:lvl7pPr>
    <a:lvl8pPr marL="4102913" algn="l" defTabSz="1172261" rtl="0" eaLnBrk="1" latinLnBrk="0" hangingPunct="1">
      <a:defRPr sz="2300" kern="1200">
        <a:solidFill>
          <a:schemeClr val="tx1"/>
        </a:solidFill>
        <a:latin typeface="+mn-lt"/>
        <a:ea typeface="+mn-ea"/>
        <a:cs typeface="+mn-cs"/>
      </a:defRPr>
    </a:lvl8pPr>
    <a:lvl9pPr marL="4689043" algn="l" defTabSz="1172261"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4817"/>
    <a:srgbClr val="CCECFF"/>
    <a:srgbClr val="0033CC"/>
    <a:srgbClr val="CC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75" autoAdjust="0"/>
    <p:restoredTop sz="74023" autoAdjust="0"/>
  </p:normalViewPr>
  <p:slideViewPr>
    <p:cSldViewPr>
      <p:cViewPr varScale="1">
        <p:scale>
          <a:sx n="71" d="100"/>
          <a:sy n="71" d="100"/>
        </p:scale>
        <p:origin x="1164" y="44"/>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0D5B73-1CFF-4F2A-B1D0-41E5FC78EF18}" type="datetimeFigureOut">
              <a:rPr lang="zh-CN" altLang="en-US" smtClean="0"/>
              <a:t>2024/2/20</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183639-5382-4069-92C4-98A91733FB03}" type="slidenum">
              <a:rPr lang="zh-CN" altLang="en-US" smtClean="0"/>
              <a:t>‹#›</a:t>
            </a:fld>
            <a:endParaRPr lang="zh-CN" altLang="en-US"/>
          </a:p>
        </p:txBody>
      </p:sp>
    </p:spTree>
    <p:extLst>
      <p:ext uri="{BB962C8B-B14F-4D97-AF65-F5344CB8AC3E}">
        <p14:creationId xmlns:p14="http://schemas.microsoft.com/office/powerpoint/2010/main" val="3877116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同学们好，本节我们学习</a:t>
            </a:r>
            <a:r>
              <a:rPr lang="en-US" altLang="zh-CN" dirty="0"/>
              <a:t>B+</a:t>
            </a:r>
            <a:r>
              <a:rPr lang="zh-CN" altLang="en-US" dirty="0"/>
              <a:t>树索引的知识</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1172261" rtl="0" eaLnBrk="1" fontAlgn="auto" latinLnBrk="0" hangingPunct="1">
              <a:lnSpc>
                <a:spcPct val="100000"/>
              </a:lnSpc>
              <a:spcBef>
                <a:spcPts val="0"/>
              </a:spcBef>
              <a:spcAft>
                <a:spcPts val="0"/>
              </a:spcAft>
              <a:buClrTx/>
              <a:buSzTx/>
              <a:buFontTx/>
              <a:buNone/>
              <a:tabLst/>
              <a:defRPr/>
            </a:pPr>
            <a:fld id="{9D183639-5382-4069-92C4-98A91733FB0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1172261"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018539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以上，我们从表索引开始引入</a:t>
            </a:r>
            <a:r>
              <a:rPr lang="en-US" altLang="zh-CN" dirty="0"/>
              <a:t>B+</a:t>
            </a:r>
            <a:r>
              <a:rPr lang="zh-CN" altLang="en-US" dirty="0"/>
              <a:t>树索引设计的思想，进而详细介绍了</a:t>
            </a:r>
            <a:r>
              <a:rPr lang="en-US" altLang="zh-CN" dirty="0"/>
              <a:t>B+</a:t>
            </a:r>
            <a:r>
              <a:rPr lang="zh-CN" altLang="en-US" dirty="0"/>
              <a:t>树的根节点，内部结点和叶子结点的内部数据结构。同时还介绍了</a:t>
            </a:r>
            <a:r>
              <a:rPr lang="en-US" altLang="zh-CN" dirty="0"/>
              <a:t>B+</a:t>
            </a:r>
            <a:r>
              <a:rPr lang="zh-CN" altLang="en-US" dirty="0"/>
              <a:t>树在聚簇索引和非聚簇索引上的应用</a:t>
            </a:r>
            <a:r>
              <a:rPr lang="zh-CN" altLang="en-US" sz="2400" dirty="0"/>
              <a:t>。</a:t>
            </a:r>
            <a:r>
              <a:rPr lang="zh-CN" altLang="en-US" sz="2400" b="0" dirty="0"/>
              <a:t>目前，对于诸多技术逐渐成熟的国产</a:t>
            </a:r>
            <a:r>
              <a:rPr lang="en-US" altLang="zh-CN" sz="2400" b="0" dirty="0"/>
              <a:t>DBMS</a:t>
            </a:r>
            <a:r>
              <a:rPr lang="zh-CN" altLang="en-US" sz="2400" b="0" dirty="0"/>
              <a:t>，</a:t>
            </a:r>
            <a:r>
              <a:rPr lang="en-US" altLang="zh-CN" sz="2400" b="0" dirty="0"/>
              <a:t>B+</a:t>
            </a:r>
            <a:r>
              <a:rPr lang="zh-CN" altLang="en-US" sz="2400" b="0" dirty="0"/>
              <a:t>树已是关键技术之一，对于提升系统的性能有着重要意义。</a:t>
            </a:r>
            <a:r>
              <a:rPr lang="zh-CN" altLang="en-US" sz="2400" dirty="0"/>
              <a:t>本节</a:t>
            </a:r>
            <a:r>
              <a:rPr lang="en-US" altLang="zh-CN" sz="2400" dirty="0"/>
              <a:t>B+</a:t>
            </a:r>
            <a:r>
              <a:rPr lang="zh-CN" altLang="en-US" sz="2400" dirty="0"/>
              <a:t>树的相关实验内容，同学们可以在头歌平台进行实际操作体验。</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10</a:t>
            </a:fld>
            <a:endParaRPr lang="zh-CN" altLang="en-US"/>
          </a:p>
        </p:txBody>
      </p:sp>
    </p:spTree>
    <p:extLst>
      <p:ext uri="{BB962C8B-B14F-4D97-AF65-F5344CB8AC3E}">
        <p14:creationId xmlns:p14="http://schemas.microsoft.com/office/powerpoint/2010/main" val="4149716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本节的主要内容包括：</a:t>
            </a:r>
            <a:r>
              <a:rPr lang="en-US" altLang="zh-CN" sz="1200" dirty="0">
                <a:latin typeface="+mn-ea"/>
              </a:rPr>
              <a:t> </a:t>
            </a:r>
            <a:r>
              <a:rPr lang="zh-CN" altLang="en-US" sz="1200" dirty="0">
                <a:latin typeface="+mn-ea"/>
              </a:rPr>
              <a:t>表索引、</a:t>
            </a:r>
            <a:r>
              <a:rPr lang="en-US" altLang="zh-CN" sz="1200" dirty="0">
                <a:latin typeface="+mn-ea"/>
              </a:rPr>
              <a:t>B+</a:t>
            </a:r>
            <a:r>
              <a:rPr lang="zh-CN" altLang="en-US" sz="1200" dirty="0">
                <a:latin typeface="+mn-ea"/>
              </a:rPr>
              <a:t>树索引、以及</a:t>
            </a:r>
            <a:r>
              <a:rPr lang="zh-CN" altLang="en-US" sz="1200" dirty="0">
                <a:solidFill>
                  <a:schemeClr val="tx1"/>
                </a:solidFill>
                <a:latin typeface="+mn-ea"/>
              </a:rPr>
              <a:t>聚簇索引和非聚簇索引</a:t>
            </a:r>
            <a:endParaRPr lang="en-US" altLang="zh-CN" sz="1200" dirty="0">
              <a:solidFill>
                <a:schemeClr val="tx1"/>
              </a:solidFill>
              <a:latin typeface="+mn-ea"/>
            </a:endParaRPr>
          </a:p>
          <a:p>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2</a:t>
            </a:fld>
            <a:endParaRPr lang="zh-CN" altLang="en-US"/>
          </a:p>
        </p:txBody>
      </p:sp>
    </p:spTree>
    <p:extLst>
      <p:ext uri="{BB962C8B-B14F-4D97-AF65-F5344CB8AC3E}">
        <p14:creationId xmlns:p14="http://schemas.microsoft.com/office/powerpoint/2010/main" val="841739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在前面的学习中，我们了解了索引的作用。如右图所示，对于学生选课关系而言，如果我们不建立索引，那么选择学号</a:t>
            </a:r>
            <a:r>
              <a:rPr lang="en-US" altLang="zh-CN" dirty="0"/>
              <a:t>S3</a:t>
            </a:r>
            <a:r>
              <a:rPr lang="zh-CN" altLang="en-US" dirty="0"/>
              <a:t>的选课记录，就需要依次顺序扫描关系，才能找到学生</a:t>
            </a:r>
            <a:r>
              <a:rPr lang="en-US" altLang="zh-CN" dirty="0"/>
              <a:t>S3</a:t>
            </a:r>
            <a:r>
              <a:rPr lang="zh-CN" altLang="en-US" dirty="0"/>
              <a:t>的选课记录。其实这里对</a:t>
            </a:r>
            <a:r>
              <a:rPr lang="en-US" altLang="zh-CN" dirty="0"/>
              <a:t>S1</a:t>
            </a:r>
            <a:r>
              <a:rPr lang="zh-CN" altLang="en-US" dirty="0"/>
              <a:t>、</a:t>
            </a:r>
            <a:r>
              <a:rPr lang="en-US" altLang="zh-CN" dirty="0"/>
              <a:t>S2</a:t>
            </a:r>
            <a:r>
              <a:rPr lang="zh-CN" altLang="en-US" dirty="0"/>
              <a:t>的选课记录的访问是不必要的。如果我们建立一个表索引，在这个表索引中，学号是选课关系的属性子集，同时记录了每个学生选课的第一条记录的位置。在选课关系按照学号排序的情况下，这个表索引极大的提升了对学号</a:t>
            </a:r>
            <a:r>
              <a:rPr lang="en-US" altLang="zh-CN" dirty="0"/>
              <a:t>S3</a:t>
            </a:r>
            <a:r>
              <a:rPr lang="zh-CN" altLang="en-US" dirty="0"/>
              <a:t>的选课记录的查找效率。当然</a:t>
            </a:r>
            <a:r>
              <a:rPr lang="en-US" altLang="zh-CN" dirty="0"/>
              <a:t>DBMS</a:t>
            </a:r>
            <a:r>
              <a:rPr lang="zh-CN" altLang="en-US" dirty="0"/>
              <a:t>必须要保证索引和表的内容是一致的，这样才能确保索引提升查询效率。如果有多个表索引，那么对于</a:t>
            </a:r>
            <a:r>
              <a:rPr lang="en-US" altLang="zh-CN" dirty="0"/>
              <a:t>DBMS</a:t>
            </a:r>
            <a:r>
              <a:rPr lang="zh-CN" altLang="en-US" dirty="0"/>
              <a:t>要能计算出对查询最有帮助的索引。一般来讲，索引越多对查询越有帮助，但是这样维护索引的代价就会越高，因此设计者必须要权衡</a:t>
            </a:r>
            <a:r>
              <a:rPr lang="zh-CN" altLang="en-US" sz="1200" dirty="0"/>
              <a:t>索引的数量和开销</a:t>
            </a:r>
            <a:r>
              <a:rPr lang="zh-CN" altLang="en-US" dirty="0"/>
              <a:t>。</a:t>
            </a:r>
          </a:p>
        </p:txBody>
      </p:sp>
      <p:sp>
        <p:nvSpPr>
          <p:cNvPr id="4" name="灯片编号占位符 3"/>
          <p:cNvSpPr>
            <a:spLocks noGrp="1"/>
          </p:cNvSpPr>
          <p:nvPr>
            <p:ph type="sldNum" sz="quarter" idx="5"/>
          </p:nvPr>
        </p:nvSpPr>
        <p:spPr/>
        <p:txBody>
          <a:bodyPr/>
          <a:lstStyle/>
          <a:p>
            <a:fld id="{9D183639-5382-4069-92C4-98A91733FB03}" type="slidenum">
              <a:rPr lang="zh-CN" altLang="en-US" smtClean="0"/>
              <a:t>3</a:t>
            </a:fld>
            <a:endParaRPr lang="zh-CN" altLang="en-US"/>
          </a:p>
        </p:txBody>
      </p:sp>
    </p:spTree>
    <p:extLst>
      <p:ext uri="{BB962C8B-B14F-4D97-AF65-F5344CB8AC3E}">
        <p14:creationId xmlns:p14="http://schemas.microsoft.com/office/powerpoint/2010/main" val="3399371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随着数据量的增加，前面介绍的简易索引也会越来越大，当大到一定程度时，内存都装不下索引，我们可以借助磁盘来存放索引。那么对索引的查找也需要建立索引的索引来加快索引项的查找。这就形成了分级索引。随着数据的插入和删除，这种分级索引结构的查找性能越来越低。有时候需要重组一下数据和索引才能重新发挥索引的作用。现在人们设计出在数据插入和删除的情况下仍能保持其执行效率的数据结构，其中</a:t>
                </a:r>
                <a:r>
                  <a:rPr lang="en-US" altLang="zh-CN" sz="1200" dirty="0"/>
                  <a:t>B+</a:t>
                </a:r>
                <a:r>
                  <a:rPr lang="zh-CN" altLang="en-US" sz="1200" dirty="0"/>
                  <a:t>树就是应用最为广泛的数据结构之一。如右图所示，一棵</a:t>
                </a:r>
                <a:r>
                  <a:rPr lang="en-US" altLang="zh-CN" sz="1200" dirty="0"/>
                  <a:t>B+</a:t>
                </a:r>
                <a:r>
                  <a:rPr lang="zh-CN" altLang="en-US" sz="1200" dirty="0"/>
                  <a:t>树由三部分构成，分别是根节点，内部结点和叶子结点。和所有的树结构一样，只有一个根节点，它保证了搜索入口的唯一性，简化了查询复杂度。叶子结点和前面介绍的表索引一样，它包含了指向元组记录的指针。内部结点可以有两个以上的子节点，这样它就可以起到分级索引的作用，帮助我们快速找到搜索键所在的叶子结点。我们仔细观察一下右边这棵</a:t>
                </a:r>
                <a:r>
                  <a:rPr lang="en-US" altLang="zh-CN" sz="1200" dirty="0"/>
                  <a:t>B+</a:t>
                </a:r>
                <a:r>
                  <a:rPr lang="zh-CN" altLang="en-US" sz="1200" dirty="0"/>
                  <a:t>树，我们发现无论哪个叶子结点，它们到根节点的路径长度都是一样的。这也就意味着，无论搜索键是什么值，找到包含搜索键的元组记录的代价都是一样的，代价都是树的高度。实际上</a:t>
                </a:r>
                <a:r>
                  <a:rPr lang="en-US" altLang="zh-CN" sz="1200" dirty="0"/>
                  <a:t>B+</a:t>
                </a:r>
                <a:r>
                  <a:rPr lang="zh-CN" altLang="en-US" sz="1200" dirty="0"/>
                  <a:t>树的</a:t>
                </a:r>
                <a:r>
                  <a:rPr lang="en-US" altLang="zh-CN" sz="1200" dirty="0"/>
                  <a:t>B</a:t>
                </a:r>
                <a:r>
                  <a:rPr lang="zh-CN" altLang="en-US" sz="1200" dirty="0"/>
                  <a:t>就是</a:t>
                </a:r>
                <a:r>
                  <a:rPr lang="en-US" altLang="zh-CN" sz="1200" b="1" dirty="0"/>
                  <a:t>balance</a:t>
                </a:r>
                <a:r>
                  <a:rPr lang="zh-CN" altLang="en-US" sz="1200" dirty="0"/>
                  <a:t>平衡的意思，它这一性质保证了</a:t>
                </a:r>
                <a:r>
                  <a:rPr lang="en-US" altLang="zh-CN" sz="1200" dirty="0"/>
                  <a:t>B+</a:t>
                </a:r>
                <a:r>
                  <a:rPr lang="zh-CN" altLang="en-US" sz="1200" dirty="0"/>
                  <a:t>树索引具有良好的查找，插入和修改的性能。</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，它保持数据排序，支持在</a:t>
                </a:r>
                <a:r>
                  <a:rPr lang="en-US" altLang="zh-CN" sz="1200" dirty="0"/>
                  <a:t>O(</a:t>
                </a:r>
                <a:r>
                  <a:rPr lang="en-US" altLang="zh-CN" sz="1200" i="0">
                    <a:latin typeface="Cambria Math" panose="02040503050406030204" pitchFamily="18" charset="0"/>
                  </a:rPr>
                  <a:t>𝐥𝐨𝐠⁡𝒏</a:t>
                </a:r>
                <a:r>
                  <a:rPr lang="en-US" altLang="zh-CN" sz="1200" dirty="0"/>
                  <a:t>)</a:t>
                </a:r>
                <a:r>
                  <a:rPr lang="zh-CN" altLang="en-US" sz="1200" dirty="0"/>
                  <a:t>的复杂度内进行搜索、顺序访问、插入和删除。</a:t>
                </a:r>
                <a:endParaRPr lang="en-US" altLang="zh-CN" sz="1200" dirty="0"/>
              </a:p>
              <a:p>
                <a:r>
                  <a:rPr lang="zh-CN" altLang="en-US" dirty="0"/>
                  <a:t>树保证数据是有序的，</a:t>
                </a:r>
                <a:r>
                  <a:rPr lang="en-US" altLang="zh-CN" dirty="0"/>
                  <a:t>B+</a:t>
                </a:r>
                <a:r>
                  <a:rPr lang="zh-CN" altLang="en-US" dirty="0"/>
                  <a:t>树也能保证这一点，更重要的是它是平衡的。画个示意图。</a:t>
                </a:r>
              </a:p>
            </p:txBody>
          </p:sp>
        </mc:Fallback>
      </mc:AlternateContent>
      <p:sp>
        <p:nvSpPr>
          <p:cNvPr id="4" name="灯片编号占位符 3"/>
          <p:cNvSpPr>
            <a:spLocks noGrp="1"/>
          </p:cNvSpPr>
          <p:nvPr>
            <p:ph type="sldNum" sz="quarter" idx="5"/>
          </p:nvPr>
        </p:nvSpPr>
        <p:spPr/>
        <p:txBody>
          <a:bodyPr/>
          <a:lstStyle/>
          <a:p>
            <a:fld id="{A39D9F6A-8624-4181-8D13-5EBC09FE3A26}" type="slidenum">
              <a:rPr lang="zh-CN" altLang="en-US" smtClean="0"/>
              <a:t>4</a:t>
            </a:fld>
            <a:endParaRPr lang="zh-CN" altLang="en-US"/>
          </a:p>
        </p:txBody>
      </p:sp>
    </p:spTree>
    <p:extLst>
      <p:ext uri="{BB962C8B-B14F-4D97-AF65-F5344CB8AC3E}">
        <p14:creationId xmlns:p14="http://schemas.microsoft.com/office/powerpoint/2010/main" val="195923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如前所述，</a:t>
            </a:r>
            <a:r>
              <a:rPr lang="en-US" altLang="zh-CN" sz="1200" kern="1200" dirty="0">
                <a:solidFill>
                  <a:schemeClr val="tx1"/>
                </a:solidFill>
                <a:latin typeface="+mn-lt"/>
                <a:ea typeface="+mn-ea"/>
                <a:cs typeface="+mn-cs"/>
              </a:rPr>
              <a:t>B+</a:t>
            </a:r>
            <a:r>
              <a:rPr lang="zh-CN" altLang="en-US" sz="1200" kern="1200" dirty="0">
                <a:solidFill>
                  <a:schemeClr val="tx1"/>
                </a:solidFill>
                <a:latin typeface="+mn-lt"/>
                <a:ea typeface="+mn-ea"/>
                <a:cs typeface="+mn-cs"/>
              </a:rPr>
              <a:t>树的结点分为根节点、内部结点和叶子结点。所有结点都是由一个“键</a:t>
            </a:r>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值” 数组组成。</a:t>
            </a:r>
            <a:r>
              <a:rPr lang="zh-CN" altLang="en-US" sz="1200" spc="7" dirty="0">
                <a:cs typeface="Times New Roman"/>
              </a:rPr>
              <a:t>键是从索引所基于的属性产生的</a:t>
            </a:r>
            <a:r>
              <a:rPr lang="en-US" altLang="zh-CN" sz="1200" spc="7" dirty="0">
                <a:cs typeface="Times New Roman"/>
              </a:rPr>
              <a:t>,</a:t>
            </a:r>
            <a:r>
              <a:rPr lang="zh-CN" altLang="en-US" sz="1200" dirty="0">
                <a:cs typeface="Times New Roman"/>
              </a:rPr>
              <a:t>值则依据结点类型不同而有所不同。</a:t>
            </a:r>
            <a:r>
              <a:rPr lang="zh-CN" altLang="en-US" sz="1200" kern="1200" dirty="0">
                <a:solidFill>
                  <a:schemeClr val="tx1"/>
                </a:solidFill>
                <a:latin typeface="+mn-lt"/>
                <a:ea typeface="+mn-ea"/>
                <a:cs typeface="+mn-cs"/>
              </a:rPr>
              <a:t>根节点、内部结点中的“值”指向的是</a:t>
            </a:r>
            <a:r>
              <a:rPr lang="en-US" altLang="zh-CN" sz="1200" kern="1200" dirty="0">
                <a:solidFill>
                  <a:schemeClr val="tx1"/>
                </a:solidFill>
                <a:latin typeface="+mn-lt"/>
                <a:ea typeface="+mn-ea"/>
                <a:cs typeface="+mn-cs"/>
              </a:rPr>
              <a:t>B+</a:t>
            </a:r>
            <a:r>
              <a:rPr lang="zh-CN" altLang="en-US" sz="1200" kern="1200" dirty="0">
                <a:solidFill>
                  <a:schemeClr val="tx1"/>
                </a:solidFill>
                <a:latin typeface="+mn-lt"/>
                <a:ea typeface="+mn-ea"/>
                <a:cs typeface="+mn-cs"/>
              </a:rPr>
              <a:t>树的结点，而叶子结点的值通常指向元组的“物理” 位置。</a:t>
            </a:r>
            <a:r>
              <a:rPr lang="zh-CN" altLang="en-US" sz="1200" spc="33" dirty="0">
                <a:cs typeface="Times New Roman"/>
              </a:rPr>
              <a:t>节点内的键值数组按照键的顺序排序。这种方式很容易让我们进行查找。如图所示，在某个内部结点中，一个键值对的键为</a:t>
            </a:r>
            <a:r>
              <a:rPr lang="en-US" altLang="zh-CN" sz="1200" spc="33" dirty="0">
                <a:cs typeface="Times New Roman"/>
              </a:rPr>
              <a:t>20</a:t>
            </a:r>
            <a:r>
              <a:rPr lang="zh-CN" altLang="en-US" sz="1200" spc="33">
                <a:cs typeface="Times New Roman"/>
              </a:rPr>
              <a:t>，它的值指向</a:t>
            </a:r>
            <a:r>
              <a:rPr lang="zh-CN" altLang="en-US" sz="1200" spc="33" dirty="0">
                <a:cs typeface="Times New Roman"/>
              </a:rPr>
              <a:t>的是</a:t>
            </a:r>
            <a:r>
              <a:rPr lang="en-US" altLang="zh-CN" sz="1200" spc="33" dirty="0">
                <a:cs typeface="Times New Roman"/>
              </a:rPr>
              <a:t>B+</a:t>
            </a:r>
            <a:r>
              <a:rPr lang="zh-CN" altLang="en-US" sz="1200" spc="33" dirty="0">
                <a:cs typeface="Times New Roman"/>
              </a:rPr>
              <a:t>树的一个叶子结点，而这个叶子结点的键是</a:t>
            </a:r>
            <a:r>
              <a:rPr lang="en-US" altLang="zh-CN" sz="1200" spc="33" dirty="0">
                <a:cs typeface="Times New Roman"/>
              </a:rPr>
              <a:t>7,13</a:t>
            </a:r>
            <a:r>
              <a:rPr lang="zh-CN" altLang="en-US" sz="1200" spc="33" dirty="0">
                <a:cs typeface="Times New Roman"/>
              </a:rPr>
              <a:t>，它们都比</a:t>
            </a:r>
            <a:r>
              <a:rPr lang="en-US" altLang="zh-CN" sz="1200" spc="33" dirty="0">
                <a:cs typeface="Times New Roman"/>
              </a:rPr>
              <a:t>20</a:t>
            </a:r>
            <a:r>
              <a:rPr lang="zh-CN" altLang="en-US" sz="1200" spc="33" dirty="0">
                <a:cs typeface="Times New Roman"/>
              </a:rPr>
              <a:t>小。在叶子结点中，键为</a:t>
            </a:r>
            <a:r>
              <a:rPr lang="en-US" altLang="zh-CN" sz="1200" spc="33" dirty="0">
                <a:cs typeface="Times New Roman"/>
              </a:rPr>
              <a:t>7</a:t>
            </a:r>
            <a:r>
              <a:rPr lang="zh-CN" altLang="en-US" sz="1200" spc="33" dirty="0">
                <a:cs typeface="Times New Roman"/>
              </a:rPr>
              <a:t>的键值对中的值一般指向的是包含键值为</a:t>
            </a:r>
            <a:r>
              <a:rPr lang="en-US" altLang="zh-CN" sz="1200" spc="33" dirty="0">
                <a:cs typeface="Times New Roman"/>
              </a:rPr>
              <a:t>7</a:t>
            </a:r>
            <a:r>
              <a:rPr lang="zh-CN" altLang="en-US" sz="1200" spc="33" dirty="0">
                <a:cs typeface="Times New Roman"/>
              </a:rPr>
              <a:t>的元组所在的物理位置。</a:t>
            </a:r>
            <a:endParaRPr lang="en-US" altLang="zh-CN" sz="1200" spc="33" dirty="0">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latin typeface="+mn-lt"/>
              <a:ea typeface="+mn-ea"/>
              <a:cs typeface="+mn-cs"/>
            </a:endParaRPr>
          </a:p>
          <a:p>
            <a:pPr marL="326551" marR="601904" lvl="1" indent="-326551">
              <a:lnSpc>
                <a:spcPts val="3280"/>
              </a:lnSpc>
              <a:spcBef>
                <a:spcPts val="1376"/>
              </a:spcBef>
              <a:buClr>
                <a:schemeClr val="accent1"/>
              </a:buClr>
            </a:pPr>
            <a:endParaRPr lang="en-US" altLang="zh-CN" sz="1200" spc="7" dirty="0">
              <a:cs typeface="Times New Roman"/>
            </a:endParaRPr>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5</a:t>
            </a:fld>
            <a:endParaRPr lang="zh-CN" altLang="en-US"/>
          </a:p>
        </p:txBody>
      </p:sp>
    </p:spTree>
    <p:extLst>
      <p:ext uri="{BB962C8B-B14F-4D97-AF65-F5344CB8AC3E}">
        <p14:creationId xmlns:p14="http://schemas.microsoft.com/office/powerpoint/2010/main" val="1167763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spc="33" dirty="0">
                <a:cs typeface="Times New Roman"/>
              </a:rPr>
              <a:t>叶子结点和内部结点、根节点一样，也是一个索引页。所有的叶子结点的键值和内部结点一样都是按照键值的顺序依次存放的，如图所示。最左边的结点包含键值</a:t>
            </a:r>
            <a:r>
              <a:rPr lang="en-US" altLang="zh-CN" sz="1200" spc="33" dirty="0">
                <a:cs typeface="Times New Roman"/>
              </a:rPr>
              <a:t>7,13</a:t>
            </a:r>
            <a:r>
              <a:rPr lang="zh-CN" altLang="en-US" sz="1200" spc="33" dirty="0">
                <a:cs typeface="Times New Roman"/>
              </a:rPr>
              <a:t>，他们都比</a:t>
            </a:r>
            <a:r>
              <a:rPr lang="en-US" altLang="zh-CN" sz="1200" spc="33" dirty="0">
                <a:cs typeface="Times New Roman"/>
              </a:rPr>
              <a:t>20</a:t>
            </a:r>
            <a:r>
              <a:rPr lang="zh-CN" altLang="en-US" sz="1200" spc="33" dirty="0">
                <a:cs typeface="Times New Roman"/>
              </a:rPr>
              <a:t>小，而中间的结点包含</a:t>
            </a:r>
            <a:r>
              <a:rPr lang="en-US" altLang="zh-CN" sz="1200" spc="33" dirty="0">
                <a:cs typeface="Times New Roman"/>
              </a:rPr>
              <a:t>21,24</a:t>
            </a:r>
            <a:r>
              <a:rPr lang="zh-CN" altLang="en-US" sz="1200" spc="33" dirty="0">
                <a:cs typeface="Times New Roman"/>
              </a:rPr>
              <a:t>，他们都比</a:t>
            </a:r>
            <a:r>
              <a:rPr lang="en-US" altLang="zh-CN" sz="1200" spc="33" dirty="0">
                <a:cs typeface="Times New Roman"/>
              </a:rPr>
              <a:t>20</a:t>
            </a:r>
            <a:r>
              <a:rPr lang="zh-CN" altLang="en-US" sz="1200" spc="33" dirty="0">
                <a:cs typeface="Times New Roman"/>
              </a:rPr>
              <a:t>大，但是比</a:t>
            </a:r>
            <a:r>
              <a:rPr lang="en-US" altLang="zh-CN" sz="1200" spc="33" dirty="0">
                <a:cs typeface="Times New Roman"/>
              </a:rPr>
              <a:t>25</a:t>
            </a:r>
            <a:r>
              <a:rPr lang="zh-CN" altLang="en-US" sz="1200" spc="33">
                <a:cs typeface="Times New Roman"/>
              </a:rPr>
              <a:t>小。</a:t>
            </a:r>
            <a:r>
              <a:rPr lang="zh-CN" altLang="en-US" sz="1200" spc="33" dirty="0">
                <a:cs typeface="Times New Roman"/>
              </a:rPr>
              <a:t>要注意的是，叶子结点比内部结点和根节点多两个指针，一个指向它右部兄弟结点所在页的位置，一个指向它左部兄弟结点所在页的位置。页的位置通常用页的</a:t>
            </a:r>
            <a:r>
              <a:rPr lang="en-US" altLang="zh-CN" sz="1200" spc="33" dirty="0" err="1">
                <a:cs typeface="Times New Roman"/>
              </a:rPr>
              <a:t>PageID</a:t>
            </a:r>
            <a:r>
              <a:rPr lang="zh-CN" altLang="en-US" sz="1200" spc="33" dirty="0">
                <a:cs typeface="Times New Roman"/>
              </a:rPr>
              <a:t>表示。当搜索到一个叶子结点时，如果没有找到键值，那么就可以直接通过兄弟结点进行查找。这种设计避免了再次从根节点进行查找，提高了查询效率。</a:t>
            </a:r>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6</a:t>
            </a:fld>
            <a:endParaRPr lang="zh-CN" altLang="en-US"/>
          </a:p>
        </p:txBody>
      </p:sp>
    </p:spTree>
    <p:extLst>
      <p:ext uri="{BB962C8B-B14F-4D97-AF65-F5344CB8AC3E}">
        <p14:creationId xmlns:p14="http://schemas.microsoft.com/office/powerpoint/2010/main" val="3403955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实际上</a:t>
            </a:r>
            <a:r>
              <a:rPr lang="en-US" altLang="zh-CN" dirty="0"/>
              <a:t>DBMS</a:t>
            </a:r>
            <a:r>
              <a:rPr lang="zh-CN" altLang="en-US" dirty="0"/>
              <a:t>厂商不会像上一页那样设计</a:t>
            </a:r>
            <a:r>
              <a:rPr lang="en-US" altLang="zh-CN" dirty="0"/>
              <a:t>B+</a:t>
            </a:r>
            <a:r>
              <a:rPr lang="zh-CN" altLang="en-US" dirty="0"/>
              <a:t>树的叶子结点。这里有一个更加贴近实际的设计。我们可以看到它和槽页设计一样也有一个页头，在页头中包含了有关这个叶子结点信息的元数据。</a:t>
            </a:r>
            <a:r>
              <a:rPr lang="en-US" altLang="zh-CN" dirty="0"/>
              <a:t>Level</a:t>
            </a:r>
            <a:r>
              <a:rPr lang="zh-CN" altLang="en-US" dirty="0"/>
              <a:t>表示这个结点在这棵</a:t>
            </a:r>
            <a:r>
              <a:rPr lang="en-US" altLang="zh-CN" dirty="0"/>
              <a:t>B+</a:t>
            </a:r>
            <a:r>
              <a:rPr lang="zh-CN" altLang="en-US" dirty="0"/>
              <a:t>树的第几层。</a:t>
            </a:r>
            <a:r>
              <a:rPr lang="en-US" altLang="zh-CN" dirty="0"/>
              <a:t>Slots</a:t>
            </a:r>
            <a:r>
              <a:rPr lang="zh-CN" altLang="en-US" dirty="0"/>
              <a:t>代表该页还有多少个空的槽位，</a:t>
            </a:r>
            <a:r>
              <a:rPr lang="en-US" altLang="zh-CN" dirty="0" err="1"/>
              <a:t>Prev</a:t>
            </a:r>
            <a:r>
              <a:rPr lang="zh-CN" altLang="en-US" dirty="0"/>
              <a:t>表示该叶子结点左部兄弟结点的</a:t>
            </a:r>
            <a:r>
              <a:rPr lang="en-US" altLang="zh-CN" dirty="0" err="1"/>
              <a:t>PageID</a:t>
            </a:r>
            <a:r>
              <a:rPr lang="zh-CN" altLang="en-US" dirty="0"/>
              <a:t>，</a:t>
            </a:r>
            <a:r>
              <a:rPr lang="en-US" altLang="zh-CN" dirty="0"/>
              <a:t>Next</a:t>
            </a:r>
            <a:r>
              <a:rPr lang="zh-CN" altLang="en-US" dirty="0"/>
              <a:t>表示该叶子结点右部兄弟结点的</a:t>
            </a:r>
            <a:r>
              <a:rPr lang="en-US" altLang="zh-CN" dirty="0" err="1"/>
              <a:t>PageID</a:t>
            </a:r>
            <a:r>
              <a:rPr lang="zh-CN" altLang="en-US" dirty="0"/>
              <a:t>。页头之后就是“键</a:t>
            </a:r>
            <a:r>
              <a:rPr lang="en-US" altLang="zh-CN" dirty="0"/>
              <a:t>-</a:t>
            </a:r>
            <a:r>
              <a:rPr lang="zh-CN" altLang="en-US" dirty="0"/>
              <a:t>值”数组。与上一页不同的是，我们将键集中存放在一个数组，而值集中存放在另一个数组中。将键集中存放在一个数组中有利于我们使用高效的查找算法，如二分查找等。叶子结点中“键</a:t>
            </a:r>
            <a:r>
              <a:rPr lang="en-US" altLang="zh-CN" dirty="0"/>
              <a:t>-</a:t>
            </a:r>
            <a:r>
              <a:rPr lang="zh-CN" altLang="en-US" dirty="0"/>
              <a:t>值”数组的值存放什么内容呢？一般情况下，它存放元组的物理位置，但是也可以直接存放元组。这个要依据实际情况。</a:t>
            </a:r>
            <a:r>
              <a:rPr lang="zh-CN" altLang="en-US" b="1" dirty="0"/>
              <a:t>下面我们讨论两种典型方式。</a:t>
            </a:r>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7</a:t>
            </a:fld>
            <a:endParaRPr lang="zh-CN" altLang="en-US"/>
          </a:p>
        </p:txBody>
      </p:sp>
    </p:spTree>
    <p:extLst>
      <p:ext uri="{BB962C8B-B14F-4D97-AF65-F5344CB8AC3E}">
        <p14:creationId xmlns:p14="http://schemas.microsoft.com/office/powerpoint/2010/main" val="818209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我们就结合聚簇索引和非聚簇索引来讨论树索引中键值数组中的内容。这是一棵非聚簇索引，这里面的键值都是人名，它们之间按照字母顺序排序。根节点在</a:t>
            </a:r>
            <a:r>
              <a:rPr lang="en-US" altLang="zh-CN" dirty="0"/>
              <a:t>Page12</a:t>
            </a:r>
            <a:r>
              <a:rPr lang="zh-CN" altLang="en-US" dirty="0"/>
              <a:t>，里面有两个搜索键，</a:t>
            </a:r>
            <a:r>
              <a:rPr lang="en-US" altLang="zh-CN" dirty="0"/>
              <a:t>Allen</a:t>
            </a:r>
            <a:r>
              <a:rPr lang="zh-CN" altLang="en-US" dirty="0"/>
              <a:t>和</a:t>
            </a:r>
            <a:r>
              <a:rPr lang="en-US" altLang="zh-CN" dirty="0"/>
              <a:t>Martin</a:t>
            </a:r>
            <a:r>
              <a:rPr lang="zh-CN" altLang="en-US" dirty="0"/>
              <a:t>。比</a:t>
            </a:r>
            <a:r>
              <a:rPr lang="en-US" altLang="zh-CN" dirty="0"/>
              <a:t>Allen</a:t>
            </a:r>
            <a:r>
              <a:rPr lang="zh-CN" altLang="en-US" dirty="0"/>
              <a:t>大又比</a:t>
            </a:r>
            <a:r>
              <a:rPr lang="en-US" altLang="zh-CN" dirty="0"/>
              <a:t>Martin</a:t>
            </a:r>
            <a:r>
              <a:rPr lang="zh-CN" altLang="en-US" dirty="0"/>
              <a:t>小的搜索键的非叶子结点在</a:t>
            </a:r>
            <a:r>
              <a:rPr lang="en-US" altLang="zh-CN" dirty="0"/>
              <a:t>Page37</a:t>
            </a:r>
            <a:r>
              <a:rPr lang="zh-CN" altLang="en-US" dirty="0"/>
              <a:t>，比</a:t>
            </a:r>
            <a:r>
              <a:rPr lang="en-US" altLang="zh-CN" dirty="0"/>
              <a:t>Martin</a:t>
            </a:r>
            <a:r>
              <a:rPr lang="zh-CN" altLang="en-US" dirty="0"/>
              <a:t>大的搜索键的非叶子结点在</a:t>
            </a:r>
            <a:r>
              <a:rPr lang="en-US" altLang="zh-CN" dirty="0"/>
              <a:t>Page28</a:t>
            </a:r>
            <a:r>
              <a:rPr lang="zh-CN" altLang="en-US" dirty="0"/>
              <a:t>。比</a:t>
            </a:r>
            <a:r>
              <a:rPr lang="en-US" altLang="zh-CN" dirty="0"/>
              <a:t>Martin</a:t>
            </a:r>
            <a:r>
              <a:rPr lang="zh-CN" altLang="en-US" dirty="0"/>
              <a:t>大又比</a:t>
            </a:r>
            <a:r>
              <a:rPr lang="en-US" altLang="zh-CN" dirty="0"/>
              <a:t>Smith</a:t>
            </a:r>
            <a:r>
              <a:rPr lang="zh-CN" altLang="en-US" dirty="0"/>
              <a:t>小的搜索键在</a:t>
            </a:r>
            <a:r>
              <a:rPr lang="en-US" altLang="zh-CN" sz="1200" kern="1200" dirty="0">
                <a:solidFill>
                  <a:schemeClr val="tx1"/>
                </a:solidFill>
                <a:latin typeface="+mn-lt"/>
                <a:ea typeface="+mn-ea"/>
                <a:cs typeface="+mn-cs"/>
              </a:rPr>
              <a:t>Page81</a:t>
            </a:r>
            <a:r>
              <a:rPr lang="zh-CN" altLang="en-US" sz="1200" kern="1200" dirty="0">
                <a:solidFill>
                  <a:schemeClr val="tx1"/>
                </a:solidFill>
                <a:latin typeface="+mn-lt"/>
                <a:ea typeface="+mn-ea"/>
                <a:cs typeface="+mn-cs"/>
              </a:rPr>
              <a:t>。我们观察一下</a:t>
            </a:r>
            <a:r>
              <a:rPr lang="en-US" altLang="zh-CN" sz="1200" kern="1200" dirty="0">
                <a:solidFill>
                  <a:schemeClr val="tx1"/>
                </a:solidFill>
                <a:latin typeface="+mn-lt"/>
                <a:ea typeface="+mn-ea"/>
                <a:cs typeface="+mn-cs"/>
              </a:rPr>
              <a:t>Page81</a:t>
            </a:r>
            <a:r>
              <a:rPr lang="zh-CN" altLang="en-US" sz="1200" kern="1200" dirty="0">
                <a:solidFill>
                  <a:schemeClr val="tx1"/>
                </a:solidFill>
                <a:latin typeface="+mn-lt"/>
                <a:ea typeface="+mn-ea"/>
                <a:cs typeface="+mn-cs"/>
              </a:rPr>
              <a:t>，这是一个叶子结点。键值为</a:t>
            </a:r>
            <a:r>
              <a:rPr lang="en-US" altLang="zh-CN" sz="1200" kern="1200" dirty="0">
                <a:solidFill>
                  <a:schemeClr val="tx1"/>
                </a:solidFill>
                <a:latin typeface="+mn-lt"/>
                <a:ea typeface="+mn-ea"/>
                <a:cs typeface="+mn-cs"/>
              </a:rPr>
              <a:t>Mary</a:t>
            </a:r>
            <a:r>
              <a:rPr lang="zh-CN" altLang="en-US" sz="1200" kern="1200" dirty="0">
                <a:solidFill>
                  <a:schemeClr val="tx1"/>
                </a:solidFill>
                <a:latin typeface="+mn-lt"/>
                <a:ea typeface="+mn-ea"/>
                <a:cs typeface="+mn-cs"/>
              </a:rPr>
              <a:t>的</a:t>
            </a:r>
            <a:r>
              <a:rPr lang="en-US" altLang="zh-CN" sz="1200" kern="1200" dirty="0">
                <a:solidFill>
                  <a:schemeClr val="tx1"/>
                </a:solidFill>
                <a:latin typeface="+mn-lt"/>
                <a:ea typeface="+mn-ea"/>
                <a:cs typeface="+mn-cs"/>
              </a:rPr>
              <a:t>value</a:t>
            </a:r>
            <a:r>
              <a:rPr lang="zh-CN" altLang="en-US" sz="1200" kern="1200" dirty="0">
                <a:solidFill>
                  <a:schemeClr val="tx1"/>
                </a:solidFill>
                <a:latin typeface="+mn-lt"/>
                <a:ea typeface="+mn-ea"/>
                <a:cs typeface="+mn-cs"/>
              </a:rPr>
              <a:t>是</a:t>
            </a:r>
            <a:r>
              <a:rPr lang="en-US" altLang="zh-CN" sz="1200" kern="1200" dirty="0">
                <a:solidFill>
                  <a:schemeClr val="tx1"/>
                </a:solidFill>
                <a:latin typeface="+mn-lt"/>
                <a:ea typeface="+mn-ea"/>
                <a:cs typeface="+mn-cs"/>
              </a:rPr>
              <a:t>4:706:03</a:t>
            </a:r>
            <a:r>
              <a:rPr lang="zh-CN" altLang="en-US" sz="1200" kern="1200" dirty="0">
                <a:solidFill>
                  <a:schemeClr val="tx1"/>
                </a:solidFill>
                <a:latin typeface="+mn-lt"/>
                <a:ea typeface="+mn-ea"/>
                <a:cs typeface="+mn-cs"/>
              </a:rPr>
              <a:t>，表明包含键</a:t>
            </a:r>
            <a:r>
              <a:rPr lang="en-US" altLang="zh-CN" sz="1200" kern="1200" dirty="0">
                <a:solidFill>
                  <a:schemeClr val="tx1"/>
                </a:solidFill>
                <a:latin typeface="+mn-lt"/>
                <a:ea typeface="+mn-ea"/>
                <a:cs typeface="+mn-cs"/>
              </a:rPr>
              <a:t>Mary</a:t>
            </a:r>
            <a:r>
              <a:rPr lang="zh-CN" altLang="en-US" sz="1200" kern="1200" dirty="0">
                <a:solidFill>
                  <a:schemeClr val="tx1"/>
                </a:solidFill>
                <a:latin typeface="+mn-lt"/>
                <a:ea typeface="+mn-ea"/>
                <a:cs typeface="+mn-cs"/>
              </a:rPr>
              <a:t>的元组在第</a:t>
            </a:r>
            <a:r>
              <a:rPr lang="en-US" altLang="zh-CN" sz="1200" kern="1200" dirty="0">
                <a:solidFill>
                  <a:schemeClr val="tx1"/>
                </a:solidFill>
                <a:latin typeface="+mn-lt"/>
                <a:ea typeface="+mn-ea"/>
                <a:cs typeface="+mn-cs"/>
              </a:rPr>
              <a:t>4</a:t>
            </a:r>
            <a:r>
              <a:rPr lang="zh-CN" altLang="en-US" sz="1200" kern="1200" dirty="0">
                <a:solidFill>
                  <a:schemeClr val="tx1"/>
                </a:solidFill>
                <a:latin typeface="+mn-lt"/>
                <a:ea typeface="+mn-ea"/>
                <a:cs typeface="+mn-cs"/>
              </a:rPr>
              <a:t>个文件的第</a:t>
            </a:r>
            <a:r>
              <a:rPr lang="en-US" altLang="zh-CN" sz="1200" kern="1200" dirty="0">
                <a:solidFill>
                  <a:schemeClr val="tx1"/>
                </a:solidFill>
                <a:latin typeface="+mn-lt"/>
                <a:ea typeface="+mn-ea"/>
                <a:cs typeface="+mn-cs"/>
              </a:rPr>
              <a:t>706</a:t>
            </a:r>
            <a:r>
              <a:rPr lang="zh-CN" altLang="en-US" sz="1200" kern="1200" dirty="0">
                <a:solidFill>
                  <a:schemeClr val="tx1"/>
                </a:solidFill>
                <a:latin typeface="+mn-lt"/>
                <a:ea typeface="+mn-ea"/>
                <a:cs typeface="+mn-cs"/>
              </a:rPr>
              <a:t>页，其在页内的偏移地址是</a:t>
            </a:r>
            <a:r>
              <a:rPr lang="en-US" altLang="zh-CN" sz="1200" kern="1200" dirty="0">
                <a:solidFill>
                  <a:schemeClr val="tx1"/>
                </a:solidFill>
                <a:latin typeface="+mn-lt"/>
                <a:ea typeface="+mn-ea"/>
                <a:cs typeface="+mn-cs"/>
              </a:rPr>
              <a:t>3</a:t>
            </a:r>
            <a:r>
              <a:rPr lang="zh-CN" altLang="en-US" sz="1200" kern="1200" dirty="0">
                <a:solidFill>
                  <a:schemeClr val="tx1"/>
                </a:solidFill>
                <a:latin typeface="+mn-lt"/>
                <a:ea typeface="+mn-ea"/>
                <a:cs typeface="+mn-cs"/>
              </a:rPr>
              <a:t>。这就是我们所说的元组的物理地址，也称作</a:t>
            </a:r>
            <a:r>
              <a:rPr lang="en-US" altLang="zh-CN" sz="1200" kern="1200" dirty="0" err="1">
                <a:solidFill>
                  <a:schemeClr val="tx1"/>
                </a:solidFill>
                <a:latin typeface="+mn-lt"/>
                <a:ea typeface="+mn-ea"/>
                <a:cs typeface="+mn-cs"/>
              </a:rPr>
              <a:t>tupleID</a:t>
            </a:r>
            <a:r>
              <a:rPr lang="zh-CN" altLang="en-US" sz="1200" kern="1200" dirty="0">
                <a:solidFill>
                  <a:schemeClr val="tx1"/>
                </a:solidFill>
                <a:latin typeface="+mn-lt"/>
                <a:ea typeface="+mn-ea"/>
                <a:cs typeface="+mn-cs"/>
              </a:rPr>
              <a:t>。非聚簇索引和堆文件中元组存放的顺序没有关系，也就是说重构非聚簇索引不改变元组在堆文件中的存放。</a:t>
            </a:r>
          </a:p>
        </p:txBody>
      </p:sp>
      <p:sp>
        <p:nvSpPr>
          <p:cNvPr id="4" name="灯片编号占位符 3"/>
          <p:cNvSpPr>
            <a:spLocks noGrp="1"/>
          </p:cNvSpPr>
          <p:nvPr>
            <p:ph type="sldNum" sz="quarter" idx="5"/>
          </p:nvPr>
        </p:nvSpPr>
        <p:spPr/>
        <p:txBody>
          <a:bodyPr/>
          <a:lstStyle/>
          <a:p>
            <a:fld id="{A39D9F6A-8624-4181-8D13-5EBC09FE3A26}" type="slidenum">
              <a:rPr lang="zh-CN" altLang="en-US" smtClean="0"/>
              <a:t>8</a:t>
            </a:fld>
            <a:endParaRPr lang="zh-CN" altLang="en-US"/>
          </a:p>
        </p:txBody>
      </p:sp>
    </p:spTree>
    <p:extLst>
      <p:ext uri="{BB962C8B-B14F-4D97-AF65-F5344CB8AC3E}">
        <p14:creationId xmlns:p14="http://schemas.microsoft.com/office/powerpoint/2010/main" val="54620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我们再来看看什么是聚簇索引。</a:t>
            </a:r>
            <a:r>
              <a:rPr lang="zh-CN" altLang="en-US" dirty="0"/>
              <a:t>这是一棵聚簇索引，和上一页一样，这里面的键值也是人名。根节点在</a:t>
            </a:r>
            <a:r>
              <a:rPr lang="en-US" altLang="zh-CN" dirty="0"/>
              <a:t>Page140</a:t>
            </a:r>
            <a:r>
              <a:rPr lang="zh-CN" altLang="en-US" dirty="0"/>
              <a:t>，里面有两个搜索键，</a:t>
            </a:r>
            <a:r>
              <a:rPr lang="en-US" altLang="zh-CN" dirty="0"/>
              <a:t>Allen</a:t>
            </a:r>
            <a:r>
              <a:rPr lang="zh-CN" altLang="en-US" dirty="0"/>
              <a:t>和</a:t>
            </a:r>
            <a:r>
              <a:rPr lang="en-US" altLang="zh-CN" dirty="0"/>
              <a:t>Martin</a:t>
            </a:r>
            <a:r>
              <a:rPr lang="zh-CN" altLang="en-US" dirty="0"/>
              <a:t>。</a:t>
            </a:r>
            <a:r>
              <a:rPr lang="en-US" altLang="zh-CN" dirty="0"/>
              <a:t>Page145</a:t>
            </a:r>
            <a:r>
              <a:rPr lang="zh-CN" altLang="en-US" dirty="0"/>
              <a:t>是一个非叶子结点，里面包含了比</a:t>
            </a:r>
            <a:r>
              <a:rPr lang="en-US" altLang="zh-CN" dirty="0"/>
              <a:t>Martin</a:t>
            </a:r>
            <a:r>
              <a:rPr lang="zh-CN" altLang="en-US" dirty="0"/>
              <a:t>大的搜索键。比</a:t>
            </a:r>
            <a:r>
              <a:rPr lang="en-US" altLang="zh-CN" dirty="0"/>
              <a:t>Martin</a:t>
            </a:r>
            <a:r>
              <a:rPr lang="zh-CN" altLang="en-US" dirty="0"/>
              <a:t>大又比</a:t>
            </a:r>
            <a:r>
              <a:rPr lang="en-US" altLang="zh-CN" dirty="0"/>
              <a:t>Smith</a:t>
            </a:r>
            <a:r>
              <a:rPr lang="zh-CN" altLang="en-US" dirty="0"/>
              <a:t>小的搜索键在</a:t>
            </a:r>
            <a:r>
              <a:rPr lang="en-US" altLang="zh-CN" sz="1200" kern="1200" dirty="0">
                <a:solidFill>
                  <a:schemeClr val="tx1"/>
                </a:solidFill>
                <a:latin typeface="+mn-lt"/>
                <a:ea typeface="+mn-ea"/>
                <a:cs typeface="+mn-cs"/>
              </a:rPr>
              <a:t>Page120</a:t>
            </a:r>
            <a:r>
              <a:rPr lang="zh-CN" altLang="en-US" sz="1200" kern="1200" dirty="0">
                <a:solidFill>
                  <a:schemeClr val="tx1"/>
                </a:solidFill>
                <a:latin typeface="+mn-lt"/>
                <a:ea typeface="+mn-ea"/>
                <a:cs typeface="+mn-cs"/>
              </a:rPr>
              <a:t>。我们观察一下</a:t>
            </a:r>
            <a:r>
              <a:rPr lang="en-US" altLang="zh-CN" sz="1200" kern="1200" dirty="0">
                <a:solidFill>
                  <a:schemeClr val="tx1"/>
                </a:solidFill>
                <a:latin typeface="+mn-lt"/>
                <a:ea typeface="+mn-ea"/>
                <a:cs typeface="+mn-cs"/>
              </a:rPr>
              <a:t>Page120</a:t>
            </a:r>
            <a:r>
              <a:rPr lang="zh-CN" altLang="en-US" sz="1200" kern="1200" dirty="0">
                <a:solidFill>
                  <a:schemeClr val="tx1"/>
                </a:solidFill>
                <a:latin typeface="+mn-lt"/>
                <a:ea typeface="+mn-ea"/>
                <a:cs typeface="+mn-cs"/>
              </a:rPr>
              <a:t>，这是一个叶子结点。在这里值不再是元组地址，而是元组本身。聚簇索引和非聚簇索引不同，它要求元组存放的顺序和键的顺序一致，当叶子结点中的值就是键所对应的元组本身，这种结构自然而然的满足了聚簇索引的要求。当然聚簇索引的叶子结点的值也可以存放元组在堆文件中的地址，但是一旦数据文件发生较大变化时，聚簇索引就需要重构。在聚簇索引中，因为元组是按照键值顺序依次存放的，所以它的查询效率要比非聚簇索引高得多。</a:t>
            </a:r>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9</a:t>
            </a:fld>
            <a:endParaRPr lang="zh-CN" altLang="en-US"/>
          </a:p>
        </p:txBody>
      </p:sp>
    </p:spTree>
    <p:extLst>
      <p:ext uri="{BB962C8B-B14F-4D97-AF65-F5344CB8AC3E}">
        <p14:creationId xmlns:p14="http://schemas.microsoft.com/office/powerpoint/2010/main" val="246652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12190413" cy="6859588"/>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p>
            <a:pPr algn="ctr" eaLnBrk="1" latinLnBrk="0" hangingPunct="1"/>
            <a:endParaRPr kumimoji="0" lang="en-US"/>
          </a:p>
        </p:txBody>
      </p:sp>
      <p:sp useBgFill="1">
        <p:nvSpPr>
          <p:cNvPr id="13" name="圆角矩形 12"/>
          <p:cNvSpPr/>
          <p:nvPr/>
        </p:nvSpPr>
        <p:spPr>
          <a:xfrm>
            <a:off x="87073" y="69771"/>
            <a:ext cx="12016265" cy="66937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9" name="副标题 8"/>
          <p:cNvSpPr>
            <a:spLocks noGrp="1"/>
          </p:cNvSpPr>
          <p:nvPr>
            <p:ph type="subTitle" idx="1"/>
          </p:nvPr>
        </p:nvSpPr>
        <p:spPr>
          <a:xfrm>
            <a:off x="1726975" y="3201141"/>
            <a:ext cx="8533289" cy="1600571"/>
          </a:xfrm>
        </p:spPr>
        <p:txBody>
          <a:bodyPr>
            <a:normAutofit/>
          </a:bodyPr>
          <a:lstStyle>
            <a:lvl1pPr marL="0" indent="0" algn="ctr">
              <a:buNone/>
              <a:defRPr sz="2800">
                <a:solidFill>
                  <a:schemeClr val="tx2"/>
                </a:solidFill>
              </a:defRPr>
            </a:lvl1pPr>
            <a:lvl2pPr marL="544251" indent="0" algn="ctr">
              <a:buNone/>
            </a:lvl2pPr>
            <a:lvl3pPr marL="1088502" indent="0" algn="ctr">
              <a:buNone/>
            </a:lvl3pPr>
            <a:lvl4pPr marL="1632753" indent="0" algn="ctr">
              <a:buNone/>
            </a:lvl4pPr>
            <a:lvl5pPr marL="2177004" indent="0" algn="ctr">
              <a:buNone/>
            </a:lvl5pPr>
            <a:lvl6pPr marL="2721254" indent="0" algn="ctr">
              <a:buNone/>
            </a:lvl6pPr>
            <a:lvl7pPr marL="3265505" indent="0" algn="ctr">
              <a:buNone/>
            </a:lvl7pPr>
            <a:lvl8pPr marL="3809756" indent="0" algn="ctr">
              <a:buNone/>
            </a:lvl8pPr>
            <a:lvl9pPr marL="4354007" indent="0" algn="ctr">
              <a:buNone/>
            </a:lvl9pPr>
          </a:lstStyle>
          <a:p>
            <a:r>
              <a:rPr kumimoji="0" lang="zh-CN" altLang="en-US" dirty="0"/>
              <a:t>单击此处编辑母版副标题样式</a:t>
            </a:r>
            <a:endParaRPr kumimoji="0" lang="en-US" dirty="0"/>
          </a:p>
        </p:txBody>
      </p:sp>
      <p:sp>
        <p:nvSpPr>
          <p:cNvPr id="7" name="矩形 6"/>
          <p:cNvSpPr/>
          <p:nvPr/>
        </p:nvSpPr>
        <p:spPr>
          <a:xfrm>
            <a:off x="83898" y="1449639"/>
            <a:ext cx="12027150" cy="1527703"/>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10" name="矩形 9"/>
          <p:cNvSpPr/>
          <p:nvPr/>
        </p:nvSpPr>
        <p:spPr>
          <a:xfrm>
            <a:off x="83898" y="1397043"/>
            <a:ext cx="12027150" cy="120608"/>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11" name="矩形 10"/>
          <p:cNvSpPr/>
          <p:nvPr/>
        </p:nvSpPr>
        <p:spPr>
          <a:xfrm>
            <a:off x="83898" y="2977338"/>
            <a:ext cx="12027150" cy="11055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8" name="标题 7"/>
          <p:cNvSpPr>
            <a:spLocks noGrp="1"/>
          </p:cNvSpPr>
          <p:nvPr>
            <p:ph type="ctrTitle"/>
          </p:nvPr>
        </p:nvSpPr>
        <p:spPr>
          <a:xfrm>
            <a:off x="609521" y="1506279"/>
            <a:ext cx="10971372" cy="1470365"/>
          </a:xfrm>
        </p:spPr>
        <p:txBody>
          <a:bodyPr anchor="ctr">
            <a:normAutofit/>
          </a:bodyPr>
          <a:lstStyle>
            <a:lvl1pPr algn="ctr">
              <a:defRPr lang="en-US" sz="4000" dirty="0">
                <a:solidFill>
                  <a:srgbClr val="FFFFFF"/>
                </a:solidFill>
              </a:defRPr>
            </a:lvl1pPr>
          </a:lstStyle>
          <a:p>
            <a:r>
              <a:rPr kumimoji="0" lang="zh-CN" altLang="en-US" dirty="0"/>
              <a:t>单击此处编辑母版标题样式</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kumimoji="0" lang="zh-CN" altLang="en-US" dirty="0"/>
              <a:t>单击此处编辑母版标题样式</a:t>
            </a:r>
            <a:endParaRPr kumimoji="0" lang="en-US" dirty="0"/>
          </a:p>
        </p:txBody>
      </p:sp>
      <p:sp>
        <p:nvSpPr>
          <p:cNvPr id="8" name="内容占位符 7"/>
          <p:cNvSpPr>
            <a:spLocks noGrp="1"/>
          </p:cNvSpPr>
          <p:nvPr>
            <p:ph sz="quarter" idx="1"/>
          </p:nvPr>
        </p:nvSpPr>
        <p:spPr>
          <a:xfrm>
            <a:off x="910630" y="1448135"/>
            <a:ext cx="10361851" cy="4789971"/>
          </a:xfrm>
        </p:spPr>
        <p:txBody>
          <a:bodyPr vert="horz"/>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12190413" cy="6859588"/>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p>
            <a:pPr algn="ctr" eaLnBrk="1" latinLnBrk="0" hangingPunct="1"/>
            <a:endParaRPr kumimoji="0" lang="en-US"/>
          </a:p>
        </p:txBody>
      </p:sp>
      <p:sp useBgFill="1">
        <p:nvSpPr>
          <p:cNvPr id="10" name="圆角矩形 9"/>
          <p:cNvSpPr/>
          <p:nvPr/>
        </p:nvSpPr>
        <p:spPr>
          <a:xfrm>
            <a:off x="87073" y="69771"/>
            <a:ext cx="12016265" cy="66937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2" name="标题 1"/>
          <p:cNvSpPr>
            <a:spLocks noGrp="1"/>
          </p:cNvSpPr>
          <p:nvPr>
            <p:ph type="title"/>
          </p:nvPr>
        </p:nvSpPr>
        <p:spPr>
          <a:xfrm>
            <a:off x="962959" y="952721"/>
            <a:ext cx="10361851" cy="1362390"/>
          </a:xfrm>
        </p:spPr>
        <p:txBody>
          <a:bodyPr anchor="b" anchorCtr="0">
            <a:normAutofit/>
          </a:bodyPr>
          <a:lstStyle>
            <a:lvl1pPr algn="l">
              <a:buNone/>
              <a:defRPr sz="3600" b="0" cap="none">
                <a:solidFill>
                  <a:schemeClr val="tx1"/>
                </a:solidFill>
              </a:defRPr>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962959" y="2548528"/>
            <a:ext cx="10361851" cy="1338572"/>
          </a:xfrm>
        </p:spPr>
        <p:txBody>
          <a:bodyPr anchor="t" anchorCtr="0">
            <a:normAutofit/>
          </a:bodyPr>
          <a:lstStyle>
            <a:lvl1pPr marL="0" indent="0">
              <a:buNone/>
              <a:defRPr sz="2400">
                <a:solidFill>
                  <a:schemeClr val="tx1"/>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lstStyle>
          <a:p>
            <a:pPr lvl="0" eaLnBrk="1" latinLnBrk="0" hangingPunct="1"/>
            <a:r>
              <a:rPr kumimoji="0" lang="zh-CN" altLang="en-US" dirty="0"/>
              <a:t>单击此处编辑母版文本样式</a:t>
            </a:r>
          </a:p>
        </p:txBody>
      </p:sp>
      <p:sp>
        <p:nvSpPr>
          <p:cNvPr id="7" name="矩形 6"/>
          <p:cNvSpPr/>
          <p:nvPr/>
        </p:nvSpPr>
        <p:spPr>
          <a:xfrm flipV="1">
            <a:off x="92538" y="2377380"/>
            <a:ext cx="12016456" cy="91461"/>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8" name="矩形 7"/>
          <p:cNvSpPr/>
          <p:nvPr/>
        </p:nvSpPr>
        <p:spPr>
          <a:xfrm>
            <a:off x="92183" y="2342017"/>
            <a:ext cx="12016810" cy="4573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9" name="矩形 8"/>
          <p:cNvSpPr/>
          <p:nvPr/>
        </p:nvSpPr>
        <p:spPr>
          <a:xfrm>
            <a:off x="91064" y="2469451"/>
            <a:ext cx="12017930" cy="45731"/>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单击此处编辑母版标题样式</a:t>
            </a:r>
            <a:endParaRPr kumimoji="0" lang="en-US" dirty="0"/>
          </a:p>
        </p:txBody>
      </p:sp>
      <p:sp>
        <p:nvSpPr>
          <p:cNvPr id="9" name="内容占位符 8"/>
          <p:cNvSpPr>
            <a:spLocks noGrp="1"/>
          </p:cNvSpPr>
          <p:nvPr>
            <p:ph sz="quarter" idx="1"/>
          </p:nvPr>
        </p:nvSpPr>
        <p:spPr>
          <a:xfrm>
            <a:off x="910630" y="1448135"/>
            <a:ext cx="4998069" cy="4861979"/>
          </a:xfrm>
        </p:spPr>
        <p:txBody>
          <a:bodyPr vert="horz"/>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11" name="内容占位符 10"/>
          <p:cNvSpPr>
            <a:spLocks noGrp="1"/>
          </p:cNvSpPr>
          <p:nvPr>
            <p:ph sz="quarter" idx="2"/>
          </p:nvPr>
        </p:nvSpPr>
        <p:spPr>
          <a:xfrm>
            <a:off x="6269333" y="1448135"/>
            <a:ext cx="4998069" cy="4861979"/>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0630" y="549474"/>
            <a:ext cx="10361851" cy="866904"/>
          </a:xfrm>
        </p:spPr>
        <p:txBody>
          <a:bodyPr anchor="b" anchorCtr="0"/>
          <a:lstStyle>
            <a:lvl1pPr>
              <a:defRPr/>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910630" y="1448135"/>
            <a:ext cx="4977752" cy="762176"/>
          </a:xfrm>
          <a:noFill/>
          <a:ln w="12700" cap="sq" cmpd="sng" algn="ctr">
            <a:noFill/>
            <a:prstDash val="solid"/>
          </a:ln>
        </p:spPr>
        <p:txBody>
          <a:bodyPr lIns="108850" anchor="b" anchorCtr="0">
            <a:noAutofit/>
          </a:bodyPr>
          <a:lstStyle>
            <a:lvl1pPr marL="0" indent="0">
              <a:buNone/>
              <a:defRPr sz="2400" b="1">
                <a:solidFill>
                  <a:schemeClr val="tx1"/>
                </a:solidFill>
                <a:latin typeface="微软雅黑" panose="020B0503020204020204" pitchFamily="34" charset="-122"/>
                <a:ea typeface="微软雅黑" panose="020B0503020204020204" pitchFamily="34" charset="-122"/>
                <a:cs typeface="+mj-cs"/>
              </a:defRPr>
            </a:lvl1pPr>
            <a:lvl2pPr>
              <a:buNone/>
              <a:defRPr sz="2400" b="1"/>
            </a:lvl2pPr>
            <a:lvl3pPr>
              <a:buNone/>
              <a:defRPr sz="2100" b="1"/>
            </a:lvl3pPr>
            <a:lvl4pPr>
              <a:buNone/>
              <a:defRPr sz="1900" b="1"/>
            </a:lvl4pPr>
            <a:lvl5pPr>
              <a:buNone/>
              <a:defRPr sz="1900" b="1"/>
            </a:lvl5pPr>
          </a:lstStyle>
          <a:p>
            <a:pPr lvl="0" eaLnBrk="1" latinLnBrk="0" hangingPunct="1"/>
            <a:r>
              <a:rPr kumimoji="0" lang="zh-CN" altLang="en-US" dirty="0"/>
              <a:t>单击此处编辑母版文本样式</a:t>
            </a:r>
          </a:p>
        </p:txBody>
      </p:sp>
      <p:sp>
        <p:nvSpPr>
          <p:cNvPr id="4" name="文本占位符 3"/>
          <p:cNvSpPr>
            <a:spLocks noGrp="1"/>
          </p:cNvSpPr>
          <p:nvPr>
            <p:ph type="body" sz="half" idx="3"/>
          </p:nvPr>
        </p:nvSpPr>
        <p:spPr>
          <a:xfrm>
            <a:off x="6294729" y="1448135"/>
            <a:ext cx="4977752" cy="762176"/>
          </a:xfrm>
          <a:noFill/>
          <a:ln w="12700" cap="sq" cmpd="sng" algn="ctr">
            <a:noFill/>
            <a:prstDash val="solid"/>
          </a:ln>
        </p:spPr>
        <p:txBody>
          <a:bodyPr lIns="108850" tIns="54425" rIns="108850" bIns="54425" anchor="b" anchorCtr="0">
            <a:noAutofit/>
          </a:bodyPr>
          <a:lstStyle>
            <a:lvl1pPr>
              <a:defRPr lang="zh-CN" altLang="en-US" b="1" smtClean="0">
                <a:cs typeface="+mj-cs"/>
              </a:defRPr>
            </a:lvl1pPr>
          </a:lstStyle>
          <a:p>
            <a:pPr marL="0" lvl="0" indent="0">
              <a:buNone/>
            </a:pPr>
            <a:r>
              <a:rPr kumimoji="0" lang="zh-CN" altLang="en-US"/>
              <a:t>单击此处编辑母版文本样式</a:t>
            </a:r>
          </a:p>
        </p:txBody>
      </p:sp>
      <p:sp>
        <p:nvSpPr>
          <p:cNvPr id="11" name="内容占位符 10"/>
          <p:cNvSpPr>
            <a:spLocks noGrp="1"/>
          </p:cNvSpPr>
          <p:nvPr>
            <p:ph sz="half" idx="2"/>
          </p:nvPr>
        </p:nvSpPr>
        <p:spPr>
          <a:xfrm>
            <a:off x="910630" y="2248420"/>
            <a:ext cx="4977752" cy="4133702"/>
          </a:xfrm>
        </p:spPr>
        <p:txBody>
          <a:bodyPr vert="horz"/>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13" name="内容占位符 12"/>
          <p:cNvSpPr>
            <a:spLocks noGrp="1"/>
          </p:cNvSpPr>
          <p:nvPr>
            <p:ph sz="half" idx="4"/>
          </p:nvPr>
        </p:nvSpPr>
        <p:spPr>
          <a:xfrm>
            <a:off x="6294729" y="2248420"/>
            <a:ext cx="4977752" cy="4133702"/>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12190413" cy="6859588"/>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useBgFill="1">
        <p:nvSpPr>
          <p:cNvPr id="9" name="圆角矩形 8"/>
          <p:cNvSpPr/>
          <p:nvPr/>
        </p:nvSpPr>
        <p:spPr>
          <a:xfrm>
            <a:off x="85333" y="69771"/>
            <a:ext cx="12016265" cy="669495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2" name="标题 1"/>
          <p:cNvSpPr>
            <a:spLocks noGrp="1"/>
          </p:cNvSpPr>
          <p:nvPr>
            <p:ph type="title"/>
          </p:nvPr>
        </p:nvSpPr>
        <p:spPr>
          <a:xfrm>
            <a:off x="910630" y="621482"/>
            <a:ext cx="10361851" cy="794896"/>
          </a:xfrm>
        </p:spPr>
        <p:txBody>
          <a:bodyPr lIns="108850" tIns="54425" rIns="108850" bIns="108850" anchor="b" anchorCtr="0">
            <a:normAutofit/>
          </a:bodyPr>
          <a:lstStyle>
            <a:lvl1pPr>
              <a:defRPr lang="en-US"/>
            </a:lvl1pPr>
          </a:lstStyle>
          <a:p>
            <a:pPr lvl="0"/>
            <a:r>
              <a:rPr kumimoji="0" lang="zh-CN" altLang="en-US"/>
              <a:t>单击此处编辑母版标题样式</a:t>
            </a:r>
            <a:endParaRPr kumimoji="0" lang="en-US"/>
          </a:p>
        </p:txBody>
      </p:sp>
      <p:sp>
        <p:nvSpPr>
          <p:cNvPr id="3" name="文本占位符 2"/>
          <p:cNvSpPr>
            <a:spLocks noGrp="1"/>
          </p:cNvSpPr>
          <p:nvPr>
            <p:ph type="body" idx="2"/>
          </p:nvPr>
        </p:nvSpPr>
        <p:spPr>
          <a:xfrm>
            <a:off x="910630" y="1600571"/>
            <a:ext cx="2539669" cy="4709543"/>
          </a:xfrm>
        </p:spPr>
        <p:txBody>
          <a:bodyPr>
            <a:normAutofit/>
          </a:bodyPr>
          <a:lstStyle>
            <a:lvl1pPr marL="0" indent="0">
              <a:buNone/>
              <a:defRPr sz="2000"/>
            </a:lvl1pPr>
            <a:lvl2pPr>
              <a:buNone/>
              <a:defRPr sz="1400"/>
            </a:lvl2pPr>
            <a:lvl3pPr>
              <a:buNone/>
              <a:defRPr sz="1200"/>
            </a:lvl3pPr>
            <a:lvl4pPr>
              <a:buNone/>
              <a:defRPr sz="1100"/>
            </a:lvl4pPr>
            <a:lvl5pPr>
              <a:buNone/>
              <a:defRPr sz="1100"/>
            </a:lvl5pPr>
          </a:lstStyle>
          <a:p>
            <a:pPr lvl="0" eaLnBrk="1" latinLnBrk="0" hangingPunct="1"/>
            <a:r>
              <a:rPr kumimoji="0" lang="zh-CN" altLang="en-US" dirty="0"/>
              <a:t>单击此处编辑母版文本样式</a:t>
            </a:r>
          </a:p>
        </p:txBody>
      </p:sp>
      <p:sp>
        <p:nvSpPr>
          <p:cNvPr id="11" name="内容占位符 10"/>
          <p:cNvSpPr>
            <a:spLocks noGrp="1"/>
          </p:cNvSpPr>
          <p:nvPr>
            <p:ph sz="quarter" idx="1"/>
          </p:nvPr>
        </p:nvSpPr>
        <p:spPr>
          <a:xfrm>
            <a:off x="3653473" y="1600571"/>
            <a:ext cx="7619008" cy="4709543"/>
          </a:xfrm>
        </p:spPr>
        <p:txBody>
          <a:bodyPr vert="horz"/>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042" y="5150762"/>
            <a:ext cx="9752330" cy="522409"/>
          </a:xfrm>
        </p:spPr>
        <p:txBody>
          <a:bodyPr anchor="ctr">
            <a:noAutofit/>
          </a:bodyPr>
          <a:lstStyle>
            <a:lvl1pPr algn="ctr">
              <a:buNone/>
              <a:defRPr sz="2400" b="0">
                <a:solidFill>
                  <a:schemeClr val="tx1"/>
                </a:solidFill>
              </a:defRPr>
            </a:lvl1pPr>
          </a:lstStyle>
          <a:p>
            <a:r>
              <a:rPr kumimoji="0" lang="zh-CN" altLang="en-US" dirty="0"/>
              <a:t>单击此处编辑母版标题样式</a:t>
            </a:r>
            <a:endParaRPr kumimoji="0" lang="en-US" dirty="0"/>
          </a:p>
        </p:txBody>
      </p:sp>
      <p:sp>
        <p:nvSpPr>
          <p:cNvPr id="4" name="文本占位符 3"/>
          <p:cNvSpPr>
            <a:spLocks noGrp="1"/>
          </p:cNvSpPr>
          <p:nvPr>
            <p:ph type="body" sz="half" idx="2"/>
          </p:nvPr>
        </p:nvSpPr>
        <p:spPr>
          <a:xfrm>
            <a:off x="1219042" y="5696163"/>
            <a:ext cx="9752330" cy="685959"/>
          </a:xfrm>
        </p:spPr>
        <p:txBody>
          <a:bodyPr>
            <a:normAutofit/>
          </a:bodyPr>
          <a:lstStyle>
            <a:lvl1pPr marL="0" indent="0">
              <a:buFontTx/>
              <a:buNone/>
              <a:defRPr sz="1800"/>
            </a:lvl1pPr>
            <a:lvl2pPr>
              <a:defRPr sz="1400"/>
            </a:lvl2pPr>
            <a:lvl3pPr>
              <a:defRPr sz="1200"/>
            </a:lvl3pPr>
            <a:lvl4pPr>
              <a:defRPr sz="1100"/>
            </a:lvl4pPr>
            <a:lvl5pPr>
              <a:defRPr sz="1100"/>
            </a:lvl5pPr>
          </a:lstStyle>
          <a:p>
            <a:pPr lvl="0" eaLnBrk="1" latinLnBrk="0" hangingPunct="1"/>
            <a:r>
              <a:rPr kumimoji="0" lang="zh-CN" altLang="en-US" dirty="0"/>
              <a:t>单击此处编辑母版文本样式</a:t>
            </a:r>
          </a:p>
        </p:txBody>
      </p:sp>
      <p:sp>
        <p:nvSpPr>
          <p:cNvPr id="11" name="矩形 10"/>
          <p:cNvSpPr/>
          <p:nvPr/>
        </p:nvSpPr>
        <p:spPr>
          <a:xfrm flipV="1">
            <a:off x="91064" y="4933717"/>
            <a:ext cx="12007557" cy="91461"/>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12" name="矩形 11"/>
          <p:cNvSpPr/>
          <p:nvPr/>
        </p:nvSpPr>
        <p:spPr>
          <a:xfrm>
            <a:off x="91333" y="4900628"/>
            <a:ext cx="12007289" cy="4573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13" name="矩形 12"/>
          <p:cNvSpPr/>
          <p:nvPr/>
        </p:nvSpPr>
        <p:spPr>
          <a:xfrm>
            <a:off x="91336" y="5023407"/>
            <a:ext cx="12007286" cy="4881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3" name="图片占位符 2"/>
          <p:cNvSpPr>
            <a:spLocks noGrp="1"/>
          </p:cNvSpPr>
          <p:nvPr>
            <p:ph type="pic" idx="1"/>
          </p:nvPr>
        </p:nvSpPr>
        <p:spPr>
          <a:xfrm>
            <a:off x="97687" y="45418"/>
            <a:ext cx="12000935" cy="4824536"/>
          </a:xfrm>
          <a:prstGeom prst="round2SameRect">
            <a:avLst>
              <a:gd name="adj1" fmla="val 7101"/>
              <a:gd name="adj2" fmla="val 0"/>
            </a:avLst>
          </a:prstGeom>
          <a:solidFill>
            <a:schemeClr val="bg2"/>
          </a:solidFill>
          <a:ln w="6350">
            <a:solidFill>
              <a:schemeClr val="tx1"/>
            </a:solidFill>
          </a:ln>
        </p:spPr>
        <p:txBody>
          <a:bodyPr/>
          <a:lstStyle>
            <a:lvl1pPr marL="0" indent="0">
              <a:buNone/>
              <a:defRPr sz="38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12190413" cy="6859588"/>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p>
            <a:pPr algn="ctr" eaLnBrk="1" latinLnBrk="0" hangingPunct="1"/>
            <a:endParaRPr kumimoji="0" lang="en-US"/>
          </a:p>
        </p:txBody>
      </p:sp>
      <p:sp useBgFill="1">
        <p:nvSpPr>
          <p:cNvPr id="8" name="圆角矩形 7"/>
          <p:cNvSpPr/>
          <p:nvPr/>
        </p:nvSpPr>
        <p:spPr>
          <a:xfrm>
            <a:off x="85333" y="69771"/>
            <a:ext cx="12016265" cy="669495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22" name="标题占位符 21"/>
          <p:cNvSpPr>
            <a:spLocks noGrp="1"/>
          </p:cNvSpPr>
          <p:nvPr>
            <p:ph type="title"/>
          </p:nvPr>
        </p:nvSpPr>
        <p:spPr>
          <a:xfrm>
            <a:off x="910630" y="563621"/>
            <a:ext cx="10361851" cy="849949"/>
          </a:xfrm>
          <a:prstGeom prst="rect">
            <a:avLst/>
          </a:prstGeom>
        </p:spPr>
        <p:txBody>
          <a:bodyPr lIns="108850" tIns="54425" rIns="108850" bIns="108850"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910630" y="1485579"/>
            <a:ext cx="10361851" cy="4824536"/>
          </a:xfrm>
          <a:prstGeom prst="rect">
            <a:avLst/>
          </a:prstGeom>
        </p:spPr>
        <p:txBody>
          <a:bodyPr lIns="108850" tIns="54425" rIns="108850" bIns="54425">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xStyles>
    <p:titleStyle>
      <a:lvl1pPr algn="l" rtl="0" eaLnBrk="1" latinLnBrk="0" hangingPunct="1">
        <a:spcBef>
          <a:spcPct val="0"/>
        </a:spcBef>
        <a:buNone/>
        <a:defRPr kumimoji="0" sz="2800" kern="1200">
          <a:solidFill>
            <a:schemeClr val="tx2"/>
          </a:solidFill>
          <a:latin typeface="微软雅黑" panose="020B0503020204020204" pitchFamily="34" charset="-122"/>
          <a:ea typeface="微软雅黑" panose="020B0503020204020204" pitchFamily="34" charset="-122"/>
          <a:cs typeface="+mj-cs"/>
        </a:defRPr>
      </a:lvl1pPr>
    </p:titleStyle>
    <p:bodyStyle>
      <a:lvl1pPr marL="326551" indent="-326551" algn="l" rtl="0" eaLnBrk="1" latinLnBrk="0" hangingPunct="1">
        <a:spcBef>
          <a:spcPts val="690"/>
        </a:spcBef>
        <a:buClr>
          <a:schemeClr val="accent1"/>
        </a:buClr>
        <a:buSzPct val="85000"/>
        <a:buFont typeface="Wingdings 2"/>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53101" indent="-272125" algn="l" rtl="0" eaLnBrk="1" latinLnBrk="0" hangingPunct="1">
        <a:spcBef>
          <a:spcPts val="440"/>
        </a:spcBef>
        <a:buClr>
          <a:schemeClr val="accent2"/>
        </a:buClr>
        <a:buSzPct val="85000"/>
        <a:buFont typeface="Wingdings 2"/>
        <a:buChar char=""/>
        <a:defRPr kumimoji="0" sz="2000" kern="1200">
          <a:solidFill>
            <a:schemeClr val="tx1"/>
          </a:solidFill>
          <a:latin typeface="微软雅黑" panose="020B0503020204020204" pitchFamily="34" charset="-122"/>
          <a:ea typeface="微软雅黑" panose="020B0503020204020204" pitchFamily="34" charset="-122"/>
          <a:cs typeface="+mn-cs"/>
        </a:defRPr>
      </a:lvl2pPr>
      <a:lvl3pPr marL="979652" indent="-272125" algn="l" rtl="0" eaLnBrk="1" latinLnBrk="0" hangingPunct="1">
        <a:spcBef>
          <a:spcPts val="440"/>
        </a:spcBef>
        <a:buClr>
          <a:schemeClr val="accent1">
            <a:tint val="60000"/>
          </a:schemeClr>
        </a:buClr>
        <a:buSzPct val="85000"/>
        <a:buFont typeface="Wingdings 2"/>
        <a:buChar char=""/>
        <a:defRPr kumimoji="0" sz="1800" kern="1200">
          <a:solidFill>
            <a:schemeClr val="tx1"/>
          </a:solidFill>
          <a:latin typeface="微软雅黑" panose="020B0503020204020204" pitchFamily="34" charset="-122"/>
          <a:ea typeface="微软雅黑" panose="020B0503020204020204" pitchFamily="34" charset="-122"/>
          <a:cs typeface="+mn-cs"/>
        </a:defRPr>
      </a:lvl3pPr>
      <a:lvl4pPr marL="1306202" indent="-272125" algn="l" rtl="0" eaLnBrk="1" latinLnBrk="0" hangingPunct="1">
        <a:spcBef>
          <a:spcPts val="440"/>
        </a:spcBef>
        <a:buClr>
          <a:schemeClr val="accent3"/>
        </a:buClr>
        <a:buSzPct val="80000"/>
        <a:buFont typeface="Wingdings 2"/>
        <a:buChar char=""/>
        <a:defRPr kumimoji="0" sz="1600" kern="1200">
          <a:solidFill>
            <a:schemeClr val="tx1"/>
          </a:solidFill>
          <a:latin typeface="微软雅黑" panose="020B0503020204020204" pitchFamily="34" charset="-122"/>
          <a:ea typeface="微软雅黑" panose="020B0503020204020204" pitchFamily="34" charset="-122"/>
          <a:cs typeface="+mn-cs"/>
        </a:defRPr>
      </a:lvl4pPr>
      <a:lvl5pPr marL="1632753" indent="-272125" algn="l" rtl="0" eaLnBrk="1" latinLnBrk="0" hangingPunct="1">
        <a:spcBef>
          <a:spcPts val="440"/>
        </a:spcBef>
        <a:buClr>
          <a:schemeClr val="accent3"/>
        </a:buClr>
        <a:buFontTx/>
        <a:buChar char="o"/>
        <a:defRPr kumimoji="0" sz="1600" kern="1200">
          <a:solidFill>
            <a:schemeClr val="tx1"/>
          </a:solidFill>
          <a:latin typeface="微软雅黑" panose="020B0503020204020204" pitchFamily="34" charset="-122"/>
          <a:ea typeface="微软雅黑" panose="020B0503020204020204" pitchFamily="34" charset="-122"/>
          <a:cs typeface="+mn-cs"/>
        </a:defRPr>
      </a:lvl5pPr>
      <a:lvl6pPr marL="1959303" indent="-272125" algn="l" rtl="0" eaLnBrk="1" latinLnBrk="0" hangingPunct="1">
        <a:spcBef>
          <a:spcPts val="440"/>
        </a:spcBef>
        <a:buClr>
          <a:schemeClr val="accent3"/>
        </a:buClr>
        <a:buChar char="•"/>
        <a:defRPr kumimoji="0" sz="2100" kern="1200" baseline="0">
          <a:solidFill>
            <a:schemeClr val="tx1"/>
          </a:solidFill>
          <a:latin typeface="+mn-lt"/>
          <a:ea typeface="+mn-ea"/>
          <a:cs typeface="+mn-cs"/>
        </a:defRPr>
      </a:lvl6pPr>
      <a:lvl7pPr marL="2285854" indent="-272125" algn="l" rtl="0" eaLnBrk="1" latinLnBrk="0" hangingPunct="1">
        <a:spcBef>
          <a:spcPts val="440"/>
        </a:spcBef>
        <a:buClr>
          <a:schemeClr val="accent2"/>
        </a:buClr>
        <a:buChar char="•"/>
        <a:defRPr kumimoji="0" sz="2100" kern="1200">
          <a:solidFill>
            <a:schemeClr val="tx1"/>
          </a:solidFill>
          <a:latin typeface="+mn-lt"/>
          <a:ea typeface="+mn-ea"/>
          <a:cs typeface="+mn-cs"/>
        </a:defRPr>
      </a:lvl7pPr>
      <a:lvl8pPr marL="2612404" indent="-272125" algn="l" rtl="0" eaLnBrk="1" latinLnBrk="0" hangingPunct="1">
        <a:spcBef>
          <a:spcPts val="440"/>
        </a:spcBef>
        <a:buClr>
          <a:schemeClr val="accent1">
            <a:tint val="60000"/>
          </a:schemeClr>
        </a:buClr>
        <a:buChar char="•"/>
        <a:defRPr kumimoji="0" sz="2100" kern="1200">
          <a:solidFill>
            <a:schemeClr val="tx1"/>
          </a:solidFill>
          <a:latin typeface="+mn-lt"/>
          <a:ea typeface="+mn-ea"/>
          <a:cs typeface="+mn-cs"/>
        </a:defRPr>
      </a:lvl8pPr>
      <a:lvl9pPr marL="2938955" indent="-272125" algn="l" rtl="0" eaLnBrk="1" latinLnBrk="0" hangingPunct="1">
        <a:spcBef>
          <a:spcPts val="440"/>
        </a:spcBef>
        <a:buClr>
          <a:schemeClr val="accent2">
            <a:tint val="60000"/>
          </a:schemeClr>
        </a:buClr>
        <a:buChar char="•"/>
        <a:defRPr kumimoji="0" sz="21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44251" algn="l" rtl="0" eaLnBrk="1" latinLnBrk="0" hangingPunct="1">
        <a:defRPr kumimoji="0" kern="1200">
          <a:solidFill>
            <a:schemeClr val="tx1"/>
          </a:solidFill>
          <a:latin typeface="+mn-lt"/>
          <a:ea typeface="+mn-ea"/>
          <a:cs typeface="+mn-cs"/>
        </a:defRPr>
      </a:lvl2pPr>
      <a:lvl3pPr marL="1088502" algn="l" rtl="0" eaLnBrk="1" latinLnBrk="0" hangingPunct="1">
        <a:defRPr kumimoji="0" kern="1200">
          <a:solidFill>
            <a:schemeClr val="tx1"/>
          </a:solidFill>
          <a:latin typeface="+mn-lt"/>
          <a:ea typeface="+mn-ea"/>
          <a:cs typeface="+mn-cs"/>
        </a:defRPr>
      </a:lvl3pPr>
      <a:lvl4pPr marL="1632753" algn="l" rtl="0" eaLnBrk="1" latinLnBrk="0" hangingPunct="1">
        <a:defRPr kumimoji="0" kern="1200">
          <a:solidFill>
            <a:schemeClr val="tx1"/>
          </a:solidFill>
          <a:latin typeface="+mn-lt"/>
          <a:ea typeface="+mn-ea"/>
          <a:cs typeface="+mn-cs"/>
        </a:defRPr>
      </a:lvl4pPr>
      <a:lvl5pPr marL="2177004" algn="l" rtl="0" eaLnBrk="1" latinLnBrk="0" hangingPunct="1">
        <a:defRPr kumimoji="0" kern="1200">
          <a:solidFill>
            <a:schemeClr val="tx1"/>
          </a:solidFill>
          <a:latin typeface="+mn-lt"/>
          <a:ea typeface="+mn-ea"/>
          <a:cs typeface="+mn-cs"/>
        </a:defRPr>
      </a:lvl5pPr>
      <a:lvl6pPr marL="2721254" algn="l" rtl="0" eaLnBrk="1" latinLnBrk="0" hangingPunct="1">
        <a:defRPr kumimoji="0" kern="1200">
          <a:solidFill>
            <a:schemeClr val="tx1"/>
          </a:solidFill>
          <a:latin typeface="+mn-lt"/>
          <a:ea typeface="+mn-ea"/>
          <a:cs typeface="+mn-cs"/>
        </a:defRPr>
      </a:lvl6pPr>
      <a:lvl7pPr marL="3265505" algn="l" rtl="0" eaLnBrk="1" latinLnBrk="0" hangingPunct="1">
        <a:defRPr kumimoji="0" kern="1200">
          <a:solidFill>
            <a:schemeClr val="tx1"/>
          </a:solidFill>
          <a:latin typeface="+mn-lt"/>
          <a:ea typeface="+mn-ea"/>
          <a:cs typeface="+mn-cs"/>
        </a:defRPr>
      </a:lvl7pPr>
      <a:lvl8pPr marL="3809756" algn="l" rtl="0" eaLnBrk="1" latinLnBrk="0" hangingPunct="1">
        <a:defRPr kumimoji="0" kern="1200">
          <a:solidFill>
            <a:schemeClr val="tx1"/>
          </a:solidFill>
          <a:latin typeface="+mn-lt"/>
          <a:ea typeface="+mn-ea"/>
          <a:cs typeface="+mn-cs"/>
        </a:defRPr>
      </a:lvl8pPr>
      <a:lvl9pPr marL="435400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educoder.net/shixuns/utfpjqzk/challeng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altLang="zh-CN" sz="4399" spc="300" dirty="0"/>
              <a:t> B+</a:t>
            </a:r>
            <a:r>
              <a:rPr lang="zh-CN" altLang="en-US" sz="4399" spc="300" dirty="0"/>
              <a:t>树索引</a:t>
            </a:r>
          </a:p>
        </p:txBody>
      </p:sp>
    </p:spTree>
    <p:extLst>
      <p:ext uri="{BB962C8B-B14F-4D97-AF65-F5344CB8AC3E}">
        <p14:creationId xmlns:p14="http://schemas.microsoft.com/office/powerpoint/2010/main" val="1936332838"/>
      </p:ext>
    </p:extLst>
  </p:cSld>
  <p:clrMapOvr>
    <a:masterClrMapping/>
  </p:clrMapOvr>
  <mc:AlternateContent xmlns:mc="http://schemas.openxmlformats.org/markup-compatibility/2006" xmlns:p14="http://schemas.microsoft.com/office/powerpoint/2010/main">
    <mc:Choice Requires="p14">
      <p:transition spd="slow" p14:dur="2000" advTm="4346"/>
    </mc:Choice>
    <mc:Fallback xmlns="">
      <p:transition spd="slow" advTm="434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32312D-AD6E-4DA6-A2ED-66B7B46D47EB}"/>
              </a:ext>
            </a:extLst>
          </p:cNvPr>
          <p:cNvSpPr>
            <a:spLocks noGrp="1"/>
          </p:cNvSpPr>
          <p:nvPr>
            <p:ph type="title"/>
          </p:nvPr>
        </p:nvSpPr>
        <p:spPr/>
        <p:txBody>
          <a:bodyPr>
            <a:normAutofit/>
          </a:bodyPr>
          <a:lstStyle/>
          <a:p>
            <a:r>
              <a:rPr lang="zh-CN" altLang="en-US" sz="3200" b="1" dirty="0">
                <a:solidFill>
                  <a:schemeClr val="accent1"/>
                </a:solidFill>
              </a:rPr>
              <a:t>小结</a:t>
            </a:r>
          </a:p>
        </p:txBody>
      </p:sp>
      <p:sp>
        <p:nvSpPr>
          <p:cNvPr id="3" name="内容占位符 2">
            <a:extLst>
              <a:ext uri="{FF2B5EF4-FFF2-40B4-BE49-F238E27FC236}">
                <a16:creationId xmlns:a16="http://schemas.microsoft.com/office/drawing/2014/main" id="{5CA23A2C-A82D-4FF6-A9A3-FC6A24703A61}"/>
              </a:ext>
            </a:extLst>
          </p:cNvPr>
          <p:cNvSpPr>
            <a:spLocks noGrp="1"/>
          </p:cNvSpPr>
          <p:nvPr>
            <p:ph idx="1"/>
          </p:nvPr>
        </p:nvSpPr>
        <p:spPr/>
        <p:txBody>
          <a:bodyPr>
            <a:normAutofit/>
          </a:bodyPr>
          <a:lstStyle/>
          <a:p>
            <a:pPr marL="342900" indent="-342900">
              <a:lnSpc>
                <a:spcPct val="150000"/>
              </a:lnSpc>
              <a:spcBef>
                <a:spcPts val="1200"/>
              </a:spcBef>
              <a:buSzPct val="100000"/>
              <a:buFont typeface="Arial" panose="020B0604020202020204" pitchFamily="34" charset="0"/>
              <a:buChar char="•"/>
            </a:pPr>
            <a:r>
              <a:rPr lang="zh-CN" altLang="en-US" dirty="0"/>
              <a:t>介绍了表索引的基本概念</a:t>
            </a:r>
            <a:endParaRPr lang="en-US" altLang="zh-CN" dirty="0"/>
          </a:p>
          <a:p>
            <a:pPr marL="342900" indent="-342900">
              <a:lnSpc>
                <a:spcPct val="150000"/>
              </a:lnSpc>
              <a:spcBef>
                <a:spcPts val="1200"/>
              </a:spcBef>
              <a:buSzPct val="100000"/>
              <a:buFont typeface="Arial" panose="020B0604020202020204" pitchFamily="34" charset="0"/>
              <a:buChar char="•"/>
            </a:pPr>
            <a:r>
              <a:rPr lang="zh-CN" altLang="en-US" dirty="0"/>
              <a:t>探讨了</a:t>
            </a:r>
            <a:r>
              <a:rPr lang="en-US" altLang="zh-CN" dirty="0"/>
              <a:t>B+</a:t>
            </a:r>
            <a:r>
              <a:rPr lang="zh-CN" altLang="en-US" dirty="0"/>
              <a:t>树索引的结构</a:t>
            </a:r>
            <a:endParaRPr lang="en-US" altLang="zh-CN" dirty="0"/>
          </a:p>
          <a:p>
            <a:pPr marL="342900" indent="-342900">
              <a:lnSpc>
                <a:spcPct val="150000"/>
              </a:lnSpc>
              <a:spcBef>
                <a:spcPts val="1200"/>
              </a:spcBef>
              <a:buSzPct val="100000"/>
              <a:buFont typeface="Arial" panose="020B0604020202020204" pitchFamily="34" charset="0"/>
              <a:buChar char="•"/>
            </a:pPr>
            <a:r>
              <a:rPr lang="zh-CN" altLang="en-US" dirty="0"/>
              <a:t>介绍了</a:t>
            </a:r>
            <a:r>
              <a:rPr lang="en-US" altLang="zh-CN" dirty="0"/>
              <a:t>B+</a:t>
            </a:r>
            <a:r>
              <a:rPr lang="zh-CN" altLang="en-US" dirty="0"/>
              <a:t>树索引在</a:t>
            </a:r>
            <a:r>
              <a:rPr lang="zh-CN" altLang="en-US" sz="2400" dirty="0">
                <a:solidFill>
                  <a:schemeClr val="tx1"/>
                </a:solidFill>
              </a:rPr>
              <a:t>聚簇索引和非聚簇索引的应用</a:t>
            </a:r>
            <a:endParaRPr lang="en-US" altLang="zh-CN" sz="2400" dirty="0">
              <a:solidFill>
                <a:schemeClr val="tx1"/>
              </a:solidFill>
            </a:endParaRPr>
          </a:p>
          <a:p>
            <a:pPr marL="342900" indent="-342900">
              <a:lnSpc>
                <a:spcPct val="150000"/>
              </a:lnSpc>
              <a:spcBef>
                <a:spcPts val="1200"/>
              </a:spcBef>
              <a:buSzPct val="100000"/>
              <a:buFont typeface="Arial" panose="020B0604020202020204" pitchFamily="34" charset="0"/>
              <a:buChar char="•"/>
            </a:pPr>
            <a:endParaRPr lang="en-US" altLang="zh-CN" sz="2400" dirty="0">
              <a:solidFill>
                <a:schemeClr val="tx1"/>
              </a:solidFill>
            </a:endParaRPr>
          </a:p>
          <a:p>
            <a:pPr marL="0" indent="0">
              <a:lnSpc>
                <a:spcPct val="150000"/>
              </a:lnSpc>
              <a:spcBef>
                <a:spcPts val="1200"/>
              </a:spcBef>
              <a:buSzPct val="100000"/>
              <a:buNone/>
            </a:pPr>
            <a:r>
              <a:rPr lang="en-US" altLang="zh-CN" dirty="0"/>
              <a:t>B+</a:t>
            </a:r>
            <a:r>
              <a:rPr lang="zh-CN" altLang="en-US" dirty="0"/>
              <a:t>树实验的头歌实验地址</a:t>
            </a:r>
            <a:r>
              <a:rPr lang="en-US" altLang="zh-CN" dirty="0">
                <a:hlinkClick r:id="rId3">
                  <a:extLst>
                    <a:ext uri="{A12FA001-AC4F-418D-AE19-62706E023703}">
                      <ahyp:hlinkClr xmlns:ahyp="http://schemas.microsoft.com/office/drawing/2018/hyperlinkcolor" val="tx"/>
                    </a:ext>
                  </a:extLst>
                </a:hlinkClick>
              </a:rPr>
              <a:t>https://www.educoder.net/shixuns/utfpjqzk/challenges</a:t>
            </a:r>
            <a:endParaRPr lang="en-US" altLang="zh-CN" dirty="0"/>
          </a:p>
        </p:txBody>
      </p:sp>
      <p:sp>
        <p:nvSpPr>
          <p:cNvPr id="4" name="灯片编号占位符 3">
            <a:extLst>
              <a:ext uri="{FF2B5EF4-FFF2-40B4-BE49-F238E27FC236}">
                <a16:creationId xmlns:a16="http://schemas.microsoft.com/office/drawing/2014/main" id="{B72857EF-23EB-4126-84B2-B0567CF60276}"/>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10</a:t>
            </a:fld>
            <a:endParaRPr lang="zh-CN" altLang="en-US"/>
          </a:p>
        </p:txBody>
      </p:sp>
    </p:spTree>
    <p:extLst>
      <p:ext uri="{BB962C8B-B14F-4D97-AF65-F5344CB8AC3E}">
        <p14:creationId xmlns:p14="http://schemas.microsoft.com/office/powerpoint/2010/main" val="4045669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本节主要内容</a:t>
            </a:r>
          </a:p>
        </p:txBody>
      </p:sp>
      <p:sp>
        <p:nvSpPr>
          <p:cNvPr id="3" name="文本占位符 2"/>
          <p:cNvSpPr>
            <a:spLocks noGrp="1"/>
          </p:cNvSpPr>
          <p:nvPr>
            <p:ph type="body" idx="1"/>
          </p:nvPr>
        </p:nvSpPr>
        <p:spPr>
          <a:xfrm>
            <a:off x="962959" y="2493690"/>
            <a:ext cx="10361851" cy="4176464"/>
          </a:xfrm>
        </p:spPr>
        <p:txBody>
          <a:bodyPr>
            <a:normAutofit/>
          </a:bodyPr>
          <a:lstStyle/>
          <a:p>
            <a:pPr>
              <a:lnSpc>
                <a:spcPct val="150000"/>
              </a:lnSpc>
              <a:spcBef>
                <a:spcPts val="1200"/>
              </a:spcBef>
              <a:buSzPct val="100000"/>
            </a:pPr>
            <a:r>
              <a:rPr lang="en-US" altLang="zh-CN" sz="2800" dirty="0">
                <a:latin typeface="+mn-ea"/>
              </a:rPr>
              <a:t>1 </a:t>
            </a:r>
            <a:r>
              <a:rPr lang="zh-CN" altLang="en-US" sz="2800" dirty="0">
                <a:latin typeface="+mn-ea"/>
              </a:rPr>
              <a:t>表索引</a:t>
            </a:r>
            <a:endParaRPr lang="en-US" altLang="zh-CN" sz="2800" dirty="0">
              <a:latin typeface="+mn-ea"/>
            </a:endParaRPr>
          </a:p>
          <a:p>
            <a:pPr>
              <a:lnSpc>
                <a:spcPct val="150000"/>
              </a:lnSpc>
              <a:buSzPct val="100000"/>
            </a:pPr>
            <a:r>
              <a:rPr lang="en-US" altLang="zh-CN" sz="2800" dirty="0">
                <a:latin typeface="+mn-ea"/>
              </a:rPr>
              <a:t>2 B+</a:t>
            </a:r>
            <a:r>
              <a:rPr lang="zh-CN" altLang="en-US" sz="2800" dirty="0">
                <a:latin typeface="+mn-ea"/>
              </a:rPr>
              <a:t>树索引</a:t>
            </a:r>
            <a:endParaRPr lang="en-US" altLang="zh-CN" sz="2800" dirty="0">
              <a:latin typeface="+mn-ea"/>
            </a:endParaRPr>
          </a:p>
          <a:p>
            <a:pPr marL="0" lvl="1" indent="0">
              <a:lnSpc>
                <a:spcPct val="150000"/>
              </a:lnSpc>
              <a:spcBef>
                <a:spcPts val="690"/>
              </a:spcBef>
              <a:buClr>
                <a:schemeClr val="accent1"/>
              </a:buClr>
              <a:buSzPct val="100000"/>
            </a:pPr>
            <a:r>
              <a:rPr lang="en-US" altLang="zh-CN" sz="2800" dirty="0">
                <a:solidFill>
                  <a:schemeClr val="tx1"/>
                </a:solidFill>
                <a:latin typeface="+mn-ea"/>
              </a:rPr>
              <a:t>3 </a:t>
            </a:r>
            <a:r>
              <a:rPr lang="zh-CN" altLang="en-US" sz="2800" dirty="0">
                <a:solidFill>
                  <a:schemeClr val="tx1"/>
                </a:solidFill>
                <a:latin typeface="+mn-ea"/>
              </a:rPr>
              <a:t>聚簇索引和非聚簇索引</a:t>
            </a:r>
            <a:endParaRPr lang="en-US" altLang="zh-CN" sz="2800" dirty="0">
              <a:solidFill>
                <a:schemeClr val="tx1"/>
              </a:solidFill>
              <a:latin typeface="+mn-ea"/>
            </a:endParaRPr>
          </a:p>
          <a:p>
            <a:pPr marL="342900" lvl="1" indent="-342900">
              <a:lnSpc>
                <a:spcPct val="150000"/>
              </a:lnSpc>
              <a:spcBef>
                <a:spcPts val="690"/>
              </a:spcBef>
              <a:buClr>
                <a:schemeClr val="accent1"/>
              </a:buClr>
              <a:buSzPct val="100000"/>
              <a:buFont typeface="Arial" panose="020B0604020202020204" pitchFamily="34" charset="0"/>
              <a:buChar char="•"/>
            </a:pPr>
            <a:endParaRPr lang="en-US" altLang="zh-CN" sz="2800" dirty="0">
              <a:solidFill>
                <a:schemeClr val="tx1"/>
              </a:solidFill>
              <a:latin typeface="+mn-ea"/>
            </a:endParaRPr>
          </a:p>
          <a:p>
            <a:pPr marL="996001" lvl="1" indent="-342900">
              <a:lnSpc>
                <a:spcPct val="150000"/>
              </a:lnSpc>
              <a:buSzPct val="100000"/>
              <a:buFont typeface="Arial" panose="020B0604020202020204" pitchFamily="34" charset="0"/>
              <a:buChar char="•"/>
            </a:pPr>
            <a:endParaRPr lang="en-US" altLang="zh-CN" sz="2500" dirty="0">
              <a:solidFill>
                <a:schemeClr val="tx1"/>
              </a:solidFill>
            </a:endParaRPr>
          </a:p>
          <a:p>
            <a:pPr>
              <a:lnSpc>
                <a:spcPct val="150000"/>
              </a:lnSpc>
            </a:pPr>
            <a:endParaRPr lang="zh-CN" altLang="en-US" sz="2800" dirty="0">
              <a:solidFill>
                <a:schemeClr val="tx1"/>
              </a:solidFill>
            </a:endParaRPr>
          </a:p>
        </p:txBody>
      </p:sp>
    </p:spTree>
    <p:extLst>
      <p:ext uri="{BB962C8B-B14F-4D97-AF65-F5344CB8AC3E}">
        <p14:creationId xmlns:p14="http://schemas.microsoft.com/office/powerpoint/2010/main" val="3115559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521" y="1345185"/>
            <a:ext cx="10971371" cy="5011166"/>
          </a:xfrm>
        </p:spPr>
        <p:txBody>
          <a:bodyPr>
            <a:noAutofit/>
          </a:bodyPr>
          <a:lstStyle/>
          <a:p>
            <a:pPr marL="0" lvl="1" indent="0">
              <a:lnSpc>
                <a:spcPts val="3280"/>
              </a:lnSpc>
              <a:spcBef>
                <a:spcPts val="1376"/>
              </a:spcBef>
              <a:buClr>
                <a:schemeClr val="accent1"/>
              </a:buClr>
              <a:buNone/>
            </a:pPr>
            <a:r>
              <a:rPr lang="zh-CN" altLang="en-US" sz="2400" b="1" dirty="0"/>
              <a:t>表索引</a:t>
            </a:r>
            <a:endParaRPr lang="en-US" altLang="zh-CN" sz="2400" b="1" dirty="0"/>
          </a:p>
          <a:p>
            <a:pPr marL="653102" lvl="2" indent="-326551">
              <a:lnSpc>
                <a:spcPts val="3280"/>
              </a:lnSpc>
              <a:spcBef>
                <a:spcPts val="1376"/>
              </a:spcBef>
              <a:buClr>
                <a:schemeClr val="accent1"/>
              </a:buClr>
            </a:pPr>
            <a:r>
              <a:rPr lang="zh-CN" altLang="en-US" sz="2200" dirty="0"/>
              <a:t>表索引建立在表属性子集的副本基础之上，是对这些属性的组织及排序，目的是为了使用这些属性的子集进行高效的检索（主要针对不是顺序扫描的检索方式）。</a:t>
            </a:r>
            <a:endParaRPr lang="en-US" altLang="zh-CN" sz="2200" dirty="0"/>
          </a:p>
          <a:p>
            <a:pPr marL="0" lvl="1" indent="0">
              <a:lnSpc>
                <a:spcPts val="3280"/>
              </a:lnSpc>
              <a:spcBef>
                <a:spcPts val="1376"/>
              </a:spcBef>
              <a:buClr>
                <a:schemeClr val="accent1"/>
              </a:buClr>
              <a:buNone/>
            </a:pPr>
            <a:r>
              <a:rPr lang="en-US" altLang="zh-CN" sz="2400" b="1" dirty="0"/>
              <a:t>DBMS</a:t>
            </a:r>
            <a:r>
              <a:rPr lang="zh-CN" altLang="en-US" sz="2400" b="1" dirty="0"/>
              <a:t>相关职责</a:t>
            </a:r>
            <a:endParaRPr lang="en-US" altLang="zh-CN" sz="2400" b="1" dirty="0"/>
          </a:p>
          <a:p>
            <a:pPr marL="653102" lvl="2" indent="-326551">
              <a:lnSpc>
                <a:spcPts val="3280"/>
              </a:lnSpc>
              <a:spcBef>
                <a:spcPts val="1376"/>
              </a:spcBef>
              <a:buClr>
                <a:schemeClr val="accent1"/>
              </a:buClr>
            </a:pPr>
            <a:r>
              <a:rPr lang="zh-CN" altLang="en-US" sz="2200" dirty="0"/>
              <a:t>维护表索引</a:t>
            </a:r>
            <a:endParaRPr lang="en-US" altLang="zh-CN" sz="2200" dirty="0"/>
          </a:p>
          <a:p>
            <a:pPr marL="979652" lvl="3" indent="-326551">
              <a:lnSpc>
                <a:spcPts val="3280"/>
              </a:lnSpc>
              <a:spcBef>
                <a:spcPts val="1376"/>
              </a:spcBef>
              <a:buClr>
                <a:schemeClr val="accent1"/>
              </a:buClr>
            </a:pPr>
            <a:r>
              <a:rPr lang="zh-CN" altLang="en-US" sz="2000" dirty="0"/>
              <a:t>确保表的内容和索引在逻辑上是同步的。</a:t>
            </a:r>
            <a:endParaRPr lang="en-US" altLang="zh-CN" sz="2000" dirty="0"/>
          </a:p>
          <a:p>
            <a:pPr marL="653102" lvl="2" indent="-326551">
              <a:lnSpc>
                <a:spcPts val="3280"/>
              </a:lnSpc>
              <a:spcBef>
                <a:spcPts val="1376"/>
              </a:spcBef>
              <a:buClr>
                <a:schemeClr val="accent1"/>
              </a:buClr>
            </a:pPr>
            <a:r>
              <a:rPr lang="zh-CN" altLang="en-US" sz="2200" dirty="0"/>
              <a:t>执行每个查询时找出最佳的索引</a:t>
            </a:r>
            <a:endParaRPr lang="en-US" altLang="zh-CN" sz="2200" dirty="0"/>
          </a:p>
          <a:p>
            <a:pPr marL="653102" lvl="2" indent="-326551">
              <a:lnSpc>
                <a:spcPts val="3280"/>
              </a:lnSpc>
              <a:spcBef>
                <a:spcPts val="1376"/>
              </a:spcBef>
              <a:buClr>
                <a:schemeClr val="accent1"/>
              </a:buClr>
            </a:pPr>
            <a:r>
              <a:rPr lang="zh-CN" altLang="en-US" sz="2200" dirty="0"/>
              <a:t>在索引的数量和开销上进行权衡</a:t>
            </a:r>
            <a:endParaRPr lang="en-US" altLang="zh-CN" sz="2200" dirty="0"/>
          </a:p>
          <a:p>
            <a:pPr marL="979652" lvl="3" indent="-326551">
              <a:lnSpc>
                <a:spcPts val="3280"/>
              </a:lnSpc>
              <a:spcBef>
                <a:spcPts val="1376"/>
              </a:spcBef>
              <a:buClr>
                <a:schemeClr val="accent1"/>
              </a:buClr>
            </a:pPr>
            <a:r>
              <a:rPr lang="zh-CN" altLang="en-US" sz="2000" dirty="0"/>
              <a:t>存储开销、维护开销</a:t>
            </a:r>
            <a:endParaRPr lang="en-US" altLang="zh-CN" sz="2000" dirty="0"/>
          </a:p>
        </p:txBody>
      </p:sp>
      <p:sp>
        <p:nvSpPr>
          <p:cNvPr id="5" name="幻灯片编号占位符 4"/>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3</a:t>
            </a:fld>
            <a:endParaRPr lang="zh-CN" altLang="en-US"/>
          </a:p>
        </p:txBody>
      </p:sp>
      <p:sp>
        <p:nvSpPr>
          <p:cNvPr id="7" name="标题 1">
            <a:extLst>
              <a:ext uri="{FF2B5EF4-FFF2-40B4-BE49-F238E27FC236}">
                <a16:creationId xmlns:a16="http://schemas.microsoft.com/office/drawing/2014/main" id="{C87DADED-E984-46B2-97A0-B3AC88BB7B51}"/>
              </a:ext>
            </a:extLst>
          </p:cNvPr>
          <p:cNvSpPr>
            <a:spLocks noGrp="1"/>
          </p:cNvSpPr>
          <p:nvPr>
            <p:ph type="title"/>
          </p:nvPr>
        </p:nvSpPr>
        <p:spPr>
          <a:xfrm>
            <a:off x="550590" y="477466"/>
            <a:ext cx="10361851" cy="849949"/>
          </a:xfrm>
        </p:spPr>
        <p:txBody>
          <a:bodyPr>
            <a:normAutofit/>
          </a:bodyPr>
          <a:lstStyle/>
          <a:p>
            <a:r>
              <a:rPr lang="en-US" altLang="zh-CN" sz="3200" b="1" dirty="0">
                <a:solidFill>
                  <a:schemeClr val="accent1"/>
                </a:solidFill>
              </a:rPr>
              <a:t>1 </a:t>
            </a:r>
            <a:r>
              <a:rPr lang="zh-CN" altLang="en-US" sz="3200" b="1" dirty="0">
                <a:solidFill>
                  <a:schemeClr val="accent1"/>
                </a:solidFill>
              </a:rPr>
              <a:t>表索引</a:t>
            </a:r>
            <a:endParaRPr lang="zh-CN" altLang="en-US" sz="3200" dirty="0"/>
          </a:p>
        </p:txBody>
      </p:sp>
      <p:graphicFrame>
        <p:nvGraphicFramePr>
          <p:cNvPr id="34" name="表格 34">
            <a:extLst>
              <a:ext uri="{FF2B5EF4-FFF2-40B4-BE49-F238E27FC236}">
                <a16:creationId xmlns:a16="http://schemas.microsoft.com/office/drawing/2014/main" id="{4DD38519-6044-4E67-BC9D-86E13C442633}"/>
              </a:ext>
            </a:extLst>
          </p:cNvPr>
          <p:cNvGraphicFramePr>
            <a:graphicFrameLocks noGrp="1"/>
          </p:cNvGraphicFramePr>
          <p:nvPr>
            <p:extLst>
              <p:ext uri="{D42A27DB-BD31-4B8C-83A1-F6EECF244321}">
                <p14:modId xmlns:p14="http://schemas.microsoft.com/office/powerpoint/2010/main" val="672840431"/>
              </p:ext>
            </p:extLst>
          </p:nvPr>
        </p:nvGraphicFramePr>
        <p:xfrm>
          <a:off x="9335566" y="3009491"/>
          <a:ext cx="2245326" cy="3337560"/>
        </p:xfrm>
        <a:graphic>
          <a:graphicData uri="http://schemas.openxmlformats.org/drawingml/2006/table">
            <a:tbl>
              <a:tblPr firstRow="1" bandRow="1">
                <a:tableStyleId>{5C22544A-7EE6-4342-B048-85BDC9FD1C3A}</a:tableStyleId>
              </a:tblPr>
              <a:tblGrid>
                <a:gridCol w="748442">
                  <a:extLst>
                    <a:ext uri="{9D8B030D-6E8A-4147-A177-3AD203B41FA5}">
                      <a16:colId xmlns:a16="http://schemas.microsoft.com/office/drawing/2014/main" val="3248663010"/>
                    </a:ext>
                  </a:extLst>
                </a:gridCol>
                <a:gridCol w="748442">
                  <a:extLst>
                    <a:ext uri="{9D8B030D-6E8A-4147-A177-3AD203B41FA5}">
                      <a16:colId xmlns:a16="http://schemas.microsoft.com/office/drawing/2014/main" val="1091022655"/>
                    </a:ext>
                  </a:extLst>
                </a:gridCol>
                <a:gridCol w="748442">
                  <a:extLst>
                    <a:ext uri="{9D8B030D-6E8A-4147-A177-3AD203B41FA5}">
                      <a16:colId xmlns:a16="http://schemas.microsoft.com/office/drawing/2014/main" val="3924786565"/>
                    </a:ext>
                  </a:extLst>
                </a:gridCol>
              </a:tblGrid>
              <a:tr h="370840">
                <a:tc>
                  <a:txBody>
                    <a:bodyPr/>
                    <a:lstStyle/>
                    <a:p>
                      <a:r>
                        <a:rPr lang="zh-CN" altLang="en-US" dirty="0">
                          <a:latin typeface="微软雅黑" panose="020B0503020204020204" pitchFamily="34" charset="-122"/>
                          <a:ea typeface="微软雅黑" panose="020B0503020204020204" pitchFamily="34" charset="-122"/>
                        </a:rPr>
                        <a:t>学号</a:t>
                      </a:r>
                    </a:p>
                  </a:txBody>
                  <a:tcPr/>
                </a:tc>
                <a:tc>
                  <a:txBody>
                    <a:bodyPr/>
                    <a:lstStyle/>
                    <a:p>
                      <a:r>
                        <a:rPr lang="zh-CN" altLang="en-US" dirty="0">
                          <a:latin typeface="微软雅黑" panose="020B0503020204020204" pitchFamily="34" charset="-122"/>
                          <a:ea typeface="微软雅黑" panose="020B0503020204020204" pitchFamily="34" charset="-122"/>
                        </a:rPr>
                        <a:t>课号</a:t>
                      </a:r>
                    </a:p>
                  </a:txBody>
                  <a:tcPr/>
                </a:tc>
                <a:tc>
                  <a:txBody>
                    <a:bodyPr/>
                    <a:lstStyle/>
                    <a:p>
                      <a:r>
                        <a:rPr lang="zh-CN" altLang="en-US" dirty="0">
                          <a:latin typeface="微软雅黑" panose="020B0503020204020204" pitchFamily="34" charset="-122"/>
                          <a:ea typeface="微软雅黑" panose="020B0503020204020204" pitchFamily="34" charset="-122"/>
                        </a:rPr>
                        <a:t>成绩</a:t>
                      </a:r>
                    </a:p>
                  </a:txBody>
                  <a:tcPr/>
                </a:tc>
                <a:extLst>
                  <a:ext uri="{0D108BD9-81ED-4DB2-BD59-A6C34878D82A}">
                    <a16:rowId xmlns:a16="http://schemas.microsoft.com/office/drawing/2014/main" val="2333721770"/>
                  </a:ext>
                </a:extLst>
              </a:tr>
              <a:tr h="370840">
                <a:tc>
                  <a:txBody>
                    <a:bodyPr/>
                    <a:lstStyle/>
                    <a:p>
                      <a:r>
                        <a:rPr lang="en-US" altLang="zh-CN" dirty="0">
                          <a:latin typeface="微软雅黑" panose="020B0503020204020204" pitchFamily="34" charset="-122"/>
                          <a:ea typeface="微软雅黑" panose="020B0503020204020204" pitchFamily="34" charset="-122"/>
                        </a:rPr>
                        <a:t>S1</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C1</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90</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677568699"/>
                  </a:ext>
                </a:extLst>
              </a:tr>
              <a:tr h="370840">
                <a:tc>
                  <a:txBody>
                    <a:bodyPr/>
                    <a:lstStyle/>
                    <a:p>
                      <a:r>
                        <a:rPr lang="en-US" altLang="zh-CN" dirty="0">
                          <a:latin typeface="微软雅黑" panose="020B0503020204020204" pitchFamily="34" charset="-122"/>
                          <a:ea typeface="微软雅黑" panose="020B0503020204020204" pitchFamily="34" charset="-122"/>
                        </a:rPr>
                        <a:t>S1</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C2</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85</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645075975"/>
                  </a:ext>
                </a:extLst>
              </a:tr>
              <a:tr h="370840">
                <a:tc>
                  <a:txBody>
                    <a:bodyPr/>
                    <a:lstStyle/>
                    <a:p>
                      <a:r>
                        <a:rPr lang="en-US" altLang="zh-CN" dirty="0">
                          <a:latin typeface="微软雅黑" panose="020B0503020204020204" pitchFamily="34" charset="-122"/>
                          <a:ea typeface="微软雅黑" panose="020B0503020204020204" pitchFamily="34" charset="-122"/>
                        </a:rPr>
                        <a:t>S1</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C3</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92</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434457316"/>
                  </a:ext>
                </a:extLst>
              </a:tr>
              <a:tr h="370840">
                <a:tc>
                  <a:txBody>
                    <a:bodyPr/>
                    <a:lstStyle/>
                    <a:p>
                      <a:r>
                        <a:rPr lang="en-US" altLang="zh-CN" dirty="0">
                          <a:latin typeface="微软雅黑" panose="020B0503020204020204" pitchFamily="34" charset="-122"/>
                          <a:ea typeface="微软雅黑" panose="020B0503020204020204" pitchFamily="34" charset="-122"/>
                        </a:rPr>
                        <a:t>S2</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C1</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76</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19044700"/>
                  </a:ext>
                </a:extLst>
              </a:tr>
              <a:tr h="370840">
                <a:tc>
                  <a:txBody>
                    <a:bodyPr/>
                    <a:lstStyle/>
                    <a:p>
                      <a:r>
                        <a:rPr lang="en-US" altLang="zh-CN" dirty="0">
                          <a:latin typeface="微软雅黑" panose="020B0503020204020204" pitchFamily="34" charset="-122"/>
                          <a:ea typeface="微软雅黑" panose="020B0503020204020204" pitchFamily="34" charset="-122"/>
                        </a:rPr>
                        <a:t>S2</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C2</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82</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103279054"/>
                  </a:ext>
                </a:extLst>
              </a:tr>
              <a:tr h="370840">
                <a:tc>
                  <a:txBody>
                    <a:bodyPr/>
                    <a:lstStyle/>
                    <a:p>
                      <a:r>
                        <a:rPr lang="en-US" altLang="zh-CN" dirty="0">
                          <a:latin typeface="微软雅黑" panose="020B0503020204020204" pitchFamily="34" charset="-122"/>
                          <a:ea typeface="微软雅黑" panose="020B0503020204020204" pitchFamily="34" charset="-122"/>
                        </a:rPr>
                        <a:t>S2</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C3</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91</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016025988"/>
                  </a:ext>
                </a:extLst>
              </a:tr>
              <a:tr h="370840">
                <a:tc>
                  <a:txBody>
                    <a:bodyPr/>
                    <a:lstStyle/>
                    <a:p>
                      <a:r>
                        <a:rPr lang="en-US" altLang="zh-CN" dirty="0">
                          <a:latin typeface="微软雅黑" panose="020B0503020204020204" pitchFamily="34" charset="-122"/>
                          <a:ea typeface="微软雅黑" panose="020B0503020204020204" pitchFamily="34" charset="-122"/>
                        </a:rPr>
                        <a:t>S3</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C1</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90</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57851537"/>
                  </a:ext>
                </a:extLst>
              </a:tr>
              <a:tr h="370840">
                <a:tc>
                  <a:txBody>
                    <a:bodyPr/>
                    <a:lstStyle/>
                    <a:p>
                      <a:r>
                        <a:rPr lang="en-US" altLang="zh-CN" dirty="0">
                          <a:latin typeface="微软雅黑" panose="020B0503020204020204" pitchFamily="34" charset="-122"/>
                          <a:ea typeface="微软雅黑" panose="020B0503020204020204" pitchFamily="34" charset="-122"/>
                        </a:rPr>
                        <a:t>S3</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C2</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78</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616277727"/>
                  </a:ext>
                </a:extLst>
              </a:tr>
            </a:tbl>
          </a:graphicData>
        </a:graphic>
      </p:graphicFrame>
      <p:graphicFrame>
        <p:nvGraphicFramePr>
          <p:cNvPr id="35" name="表格 35">
            <a:extLst>
              <a:ext uri="{FF2B5EF4-FFF2-40B4-BE49-F238E27FC236}">
                <a16:creationId xmlns:a16="http://schemas.microsoft.com/office/drawing/2014/main" id="{3D5E32A0-587B-48EC-B1AD-14A6556633A6}"/>
              </a:ext>
            </a:extLst>
          </p:cNvPr>
          <p:cNvGraphicFramePr>
            <a:graphicFrameLocks noGrp="1"/>
          </p:cNvGraphicFramePr>
          <p:nvPr>
            <p:extLst>
              <p:ext uri="{D42A27DB-BD31-4B8C-83A1-F6EECF244321}">
                <p14:modId xmlns:p14="http://schemas.microsoft.com/office/powerpoint/2010/main" val="947650370"/>
              </p:ext>
            </p:extLst>
          </p:nvPr>
        </p:nvGraphicFramePr>
        <p:xfrm>
          <a:off x="7031310" y="3192841"/>
          <a:ext cx="1224136" cy="148336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807735639"/>
                    </a:ext>
                  </a:extLst>
                </a:gridCol>
                <a:gridCol w="432048">
                  <a:extLst>
                    <a:ext uri="{9D8B030D-6E8A-4147-A177-3AD203B41FA5}">
                      <a16:colId xmlns:a16="http://schemas.microsoft.com/office/drawing/2014/main" val="2414621075"/>
                    </a:ext>
                  </a:extLst>
                </a:gridCol>
              </a:tblGrid>
              <a:tr h="370840">
                <a:tc>
                  <a:txBody>
                    <a:bodyPr/>
                    <a:lstStyle/>
                    <a:p>
                      <a:r>
                        <a:rPr lang="zh-CN" altLang="en-US" sz="1800" dirty="0">
                          <a:latin typeface="微软雅黑" panose="020B0503020204020204" pitchFamily="34" charset="-122"/>
                          <a:ea typeface="微软雅黑" panose="020B0503020204020204" pitchFamily="34" charset="-122"/>
                        </a:rPr>
                        <a:t>学号</a:t>
                      </a: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812775889"/>
                  </a:ext>
                </a:extLst>
              </a:tr>
              <a:tr h="370840">
                <a:tc>
                  <a:txBody>
                    <a:bodyPr/>
                    <a:lstStyle/>
                    <a:p>
                      <a:r>
                        <a:rPr lang="en-US" altLang="zh-CN" dirty="0">
                          <a:latin typeface="微软雅黑" panose="020B0503020204020204" pitchFamily="34" charset="-122"/>
                          <a:ea typeface="微软雅黑" panose="020B0503020204020204" pitchFamily="34" charset="-122"/>
                        </a:rPr>
                        <a:t>S1</a:t>
                      </a: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518475653"/>
                  </a:ext>
                </a:extLst>
              </a:tr>
              <a:tr h="370840">
                <a:tc>
                  <a:txBody>
                    <a:bodyPr/>
                    <a:lstStyle/>
                    <a:p>
                      <a:r>
                        <a:rPr lang="en-US" altLang="zh-CN" dirty="0">
                          <a:latin typeface="微软雅黑" panose="020B0503020204020204" pitchFamily="34" charset="-122"/>
                          <a:ea typeface="微软雅黑" panose="020B0503020204020204" pitchFamily="34" charset="-122"/>
                        </a:rPr>
                        <a:t>S2</a:t>
                      </a: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389276367"/>
                  </a:ext>
                </a:extLst>
              </a:tr>
              <a:tr h="370840">
                <a:tc>
                  <a:txBody>
                    <a:bodyPr/>
                    <a:lstStyle/>
                    <a:p>
                      <a:r>
                        <a:rPr lang="en-US" altLang="zh-CN" dirty="0">
                          <a:latin typeface="微软雅黑" panose="020B0503020204020204" pitchFamily="34" charset="-122"/>
                          <a:ea typeface="微软雅黑" panose="020B0503020204020204" pitchFamily="34" charset="-122"/>
                        </a:rPr>
                        <a:t>S3</a:t>
                      </a: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048247262"/>
                  </a:ext>
                </a:extLst>
              </a:tr>
            </a:tbl>
          </a:graphicData>
        </a:graphic>
      </p:graphicFrame>
      <p:cxnSp>
        <p:nvCxnSpPr>
          <p:cNvPr id="37" name="连接符: 肘形 36">
            <a:extLst>
              <a:ext uri="{FF2B5EF4-FFF2-40B4-BE49-F238E27FC236}">
                <a16:creationId xmlns:a16="http://schemas.microsoft.com/office/drawing/2014/main" id="{3FEDA9BC-EAD4-4C65-A4A4-9BBFEDA48461}"/>
              </a:ext>
            </a:extLst>
          </p:cNvPr>
          <p:cNvCxnSpPr>
            <a:cxnSpLocks/>
          </p:cNvCxnSpPr>
          <p:nvPr/>
        </p:nvCxnSpPr>
        <p:spPr>
          <a:xfrm flipV="1">
            <a:off x="7965906" y="3513549"/>
            <a:ext cx="1369660" cy="2581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连接符: 肘形 38">
            <a:extLst>
              <a:ext uri="{FF2B5EF4-FFF2-40B4-BE49-F238E27FC236}">
                <a16:creationId xmlns:a16="http://schemas.microsoft.com/office/drawing/2014/main" id="{E4D0DD51-B311-4C0D-B426-7429724D2EA9}"/>
              </a:ext>
            </a:extLst>
          </p:cNvPr>
          <p:cNvCxnSpPr>
            <a:cxnSpLocks/>
          </p:cNvCxnSpPr>
          <p:nvPr/>
        </p:nvCxnSpPr>
        <p:spPr>
          <a:xfrm>
            <a:off x="7965906" y="4088252"/>
            <a:ext cx="1369660" cy="587949"/>
          </a:xfrm>
          <a:prstGeom prst="bentConnector3">
            <a:avLst>
              <a:gd name="adj1" fmla="val 617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连接符: 肘形 40">
            <a:extLst>
              <a:ext uri="{FF2B5EF4-FFF2-40B4-BE49-F238E27FC236}">
                <a16:creationId xmlns:a16="http://schemas.microsoft.com/office/drawing/2014/main" id="{E3908990-BD00-4B61-B1CC-DCE19B2824BD}"/>
              </a:ext>
            </a:extLst>
          </p:cNvPr>
          <p:cNvCxnSpPr>
            <a:cxnSpLocks/>
          </p:cNvCxnSpPr>
          <p:nvPr/>
        </p:nvCxnSpPr>
        <p:spPr>
          <a:xfrm>
            <a:off x="7967414" y="4459244"/>
            <a:ext cx="1368152" cy="13585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78A2108-B02B-4416-87C8-4111820D579B}"/>
              </a:ext>
            </a:extLst>
          </p:cNvPr>
          <p:cNvSpPr txBox="1"/>
          <p:nvPr/>
        </p:nvSpPr>
        <p:spPr>
          <a:xfrm>
            <a:off x="7113914" y="4869954"/>
            <a:ext cx="1069524" cy="446276"/>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表索引</a:t>
            </a:r>
          </a:p>
        </p:txBody>
      </p:sp>
    </p:spTree>
    <p:extLst>
      <p:ext uri="{BB962C8B-B14F-4D97-AF65-F5344CB8AC3E}">
        <p14:creationId xmlns:p14="http://schemas.microsoft.com/office/powerpoint/2010/main" val="3349282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b="1" dirty="0">
                <a:solidFill>
                  <a:schemeClr val="accent1"/>
                </a:solidFill>
              </a:rPr>
              <a:t>2 B+</a:t>
            </a:r>
            <a:r>
              <a:rPr lang="zh-CN" altLang="en-US" sz="3200" b="1" dirty="0">
                <a:solidFill>
                  <a:schemeClr val="accent1"/>
                </a:solidFill>
              </a:rPr>
              <a:t>树索引</a:t>
            </a:r>
            <a:endParaRPr kumimoji="1" lang="zh-CN" altLang="en-US" sz="3200" dirty="0"/>
          </a:p>
        </p:txBody>
      </p:sp>
      <p:sp>
        <p:nvSpPr>
          <p:cNvPr id="2" name="内容占位符 1"/>
          <p:cNvSpPr>
            <a:spLocks noGrp="1"/>
          </p:cNvSpPr>
          <p:nvPr>
            <p:ph idx="1"/>
          </p:nvPr>
        </p:nvSpPr>
        <p:spPr>
          <a:xfrm>
            <a:off x="910630" y="1448134"/>
            <a:ext cx="4608512" cy="4789971"/>
          </a:xfrm>
        </p:spPr>
        <p:txBody>
          <a:bodyPr/>
          <a:lstStyle/>
          <a:p>
            <a:pPr marL="326551" lvl="1" indent="-326551">
              <a:lnSpc>
                <a:spcPts val="3280"/>
              </a:lnSpc>
              <a:spcBef>
                <a:spcPts val="1376"/>
              </a:spcBef>
              <a:buClr>
                <a:schemeClr val="accent1"/>
              </a:buClr>
            </a:pPr>
            <a:r>
              <a:rPr lang="zh-CN" altLang="en-US" sz="2400" dirty="0"/>
              <a:t>一种自平衡的树型数据结构</a:t>
            </a:r>
            <a:endParaRPr lang="en-US" altLang="zh-CN" sz="2400" dirty="0"/>
          </a:p>
          <a:p>
            <a:pPr marL="653102" lvl="2" indent="-326551">
              <a:lnSpc>
                <a:spcPts val="3280"/>
              </a:lnSpc>
              <a:spcBef>
                <a:spcPts val="1376"/>
              </a:spcBef>
              <a:buClr>
                <a:schemeClr val="accent1"/>
              </a:buClr>
            </a:pPr>
            <a:r>
              <a:rPr lang="zh-CN" altLang="en-US" sz="2200" dirty="0"/>
              <a:t>由根节点，内部结点和叶结点构成</a:t>
            </a:r>
            <a:endParaRPr lang="en-US" altLang="zh-CN" sz="2200" dirty="0"/>
          </a:p>
          <a:p>
            <a:pPr marL="653102" lvl="2" indent="-326551">
              <a:lnSpc>
                <a:spcPts val="3280"/>
              </a:lnSpc>
              <a:spcBef>
                <a:spcPts val="1376"/>
              </a:spcBef>
              <a:buClr>
                <a:schemeClr val="accent1"/>
              </a:buClr>
            </a:pPr>
            <a:r>
              <a:rPr lang="zh-CN" altLang="en-US" sz="2200" dirty="0"/>
              <a:t>只有一个根节点</a:t>
            </a:r>
            <a:endParaRPr lang="en-US" altLang="zh-CN" sz="2200" dirty="0"/>
          </a:p>
          <a:p>
            <a:pPr marL="653102" lvl="2" indent="-326551">
              <a:lnSpc>
                <a:spcPts val="3280"/>
              </a:lnSpc>
              <a:spcBef>
                <a:spcPts val="1376"/>
              </a:spcBef>
              <a:buClr>
                <a:schemeClr val="accent1"/>
              </a:buClr>
            </a:pPr>
            <a:r>
              <a:rPr lang="zh-CN" altLang="en-US" sz="2200" dirty="0"/>
              <a:t>从根节点到所有子节点的距离基本是一样的</a:t>
            </a:r>
            <a:endParaRPr lang="en-US" altLang="zh-CN" sz="2200" dirty="0"/>
          </a:p>
          <a:p>
            <a:pPr marL="326551" lvl="1" indent="-326551">
              <a:lnSpc>
                <a:spcPts val="3280"/>
              </a:lnSpc>
              <a:spcBef>
                <a:spcPts val="1376"/>
              </a:spcBef>
              <a:buClr>
                <a:schemeClr val="accent1"/>
              </a:buClr>
            </a:pPr>
            <a:r>
              <a:rPr lang="zh-CN" altLang="en-US" sz="2400" dirty="0">
                <a:cs typeface="Times New Roman"/>
              </a:rPr>
              <a:t>一种多路搜索树，一个结点可以有两个以上的子结点。</a:t>
            </a:r>
            <a:endParaRPr lang="en-US" altLang="zh-CN" sz="2400" dirty="0">
              <a:cs typeface="Times New Roman"/>
            </a:endParaRPr>
          </a:p>
          <a:p>
            <a:pPr marL="300001" marR="42328" lvl="1" indent="0">
              <a:spcBef>
                <a:spcPts val="513"/>
              </a:spcBef>
              <a:buNone/>
            </a:pPr>
            <a:endParaRPr lang="zh-CN" altLang="en-US" sz="3200" dirty="0">
              <a:latin typeface="Times New Roman"/>
              <a:cs typeface="Times New Roman"/>
            </a:endParaRPr>
          </a:p>
          <a:p>
            <a:pPr>
              <a:lnSpc>
                <a:spcPts val="3320"/>
              </a:lnSpc>
              <a:spcBef>
                <a:spcPts val="1376"/>
              </a:spcBef>
            </a:pPr>
            <a:endParaRPr lang="is-IS" altLang="zh-CN" sz="3200" dirty="0">
              <a:latin typeface="Times New Roman"/>
              <a:cs typeface="Times New Roman"/>
            </a:endParaRPr>
          </a:p>
        </p:txBody>
      </p:sp>
      <p:sp>
        <p:nvSpPr>
          <p:cNvPr id="5" name="幻灯片编号占位符 4"/>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4</a:t>
            </a:fld>
            <a:endParaRPr lang="zh-CN" altLang="en-US"/>
          </a:p>
        </p:txBody>
      </p:sp>
      <p:pic>
        <p:nvPicPr>
          <p:cNvPr id="9" name="图片 8">
            <a:extLst>
              <a:ext uri="{FF2B5EF4-FFF2-40B4-BE49-F238E27FC236}">
                <a16:creationId xmlns:a16="http://schemas.microsoft.com/office/drawing/2014/main" id="{391BE866-EA88-428A-91D8-9F34B1601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5127" y="194440"/>
            <a:ext cx="6642162" cy="6527036"/>
          </a:xfrm>
          <a:prstGeom prst="rect">
            <a:avLst/>
          </a:prstGeom>
        </p:spPr>
      </p:pic>
    </p:spTree>
    <p:extLst>
      <p:ext uri="{BB962C8B-B14F-4D97-AF65-F5344CB8AC3E}">
        <p14:creationId xmlns:p14="http://schemas.microsoft.com/office/powerpoint/2010/main" val="628299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10630" y="405458"/>
            <a:ext cx="10361851" cy="849949"/>
          </a:xfrm>
        </p:spPr>
        <p:txBody>
          <a:bodyPr>
            <a:normAutofit/>
          </a:bodyPr>
          <a:lstStyle/>
          <a:p>
            <a:r>
              <a:rPr kumimoji="1" lang="en-US" altLang="zh-CN" sz="3200" b="1" dirty="0">
                <a:solidFill>
                  <a:schemeClr val="accent1"/>
                </a:solidFill>
              </a:rPr>
              <a:t>B+</a:t>
            </a:r>
            <a:r>
              <a:rPr kumimoji="1" lang="zh-CN" altLang="en-US" sz="3200" b="1" dirty="0">
                <a:solidFill>
                  <a:schemeClr val="accent1"/>
                </a:solidFill>
              </a:rPr>
              <a:t>树的结点</a:t>
            </a:r>
          </a:p>
        </p:txBody>
      </p:sp>
      <p:sp>
        <p:nvSpPr>
          <p:cNvPr id="2" name="内容占位符 1"/>
          <p:cNvSpPr>
            <a:spLocks noGrp="1"/>
          </p:cNvSpPr>
          <p:nvPr>
            <p:ph idx="1"/>
          </p:nvPr>
        </p:nvSpPr>
        <p:spPr>
          <a:xfrm>
            <a:off x="910630" y="1282380"/>
            <a:ext cx="10810175" cy="4789971"/>
          </a:xfrm>
        </p:spPr>
        <p:txBody>
          <a:bodyPr/>
          <a:lstStyle/>
          <a:p>
            <a:pPr marL="326551" marR="601904" lvl="1" indent="-326551">
              <a:lnSpc>
                <a:spcPts val="3280"/>
              </a:lnSpc>
              <a:spcBef>
                <a:spcPts val="1376"/>
              </a:spcBef>
              <a:buClr>
                <a:schemeClr val="accent1"/>
              </a:buClr>
            </a:pPr>
            <a:r>
              <a:rPr lang="en-US" altLang="zh-CN" sz="2400" dirty="0"/>
              <a:t>B+</a:t>
            </a:r>
            <a:r>
              <a:rPr lang="zh-CN" altLang="en-US" sz="2400" dirty="0"/>
              <a:t>树结点分为根节点、内部结点和叶节点</a:t>
            </a:r>
            <a:endParaRPr lang="en-US" altLang="zh-CN" sz="2400" dirty="0"/>
          </a:p>
          <a:p>
            <a:pPr marL="326551" marR="601904" lvl="1" indent="-326551">
              <a:lnSpc>
                <a:spcPts val="3280"/>
              </a:lnSpc>
              <a:spcBef>
                <a:spcPts val="1376"/>
              </a:spcBef>
              <a:buClr>
                <a:schemeClr val="accent1"/>
              </a:buClr>
            </a:pPr>
            <a:r>
              <a:rPr lang="zh-CN" altLang="en-US" sz="2400" spc="-73" dirty="0">
                <a:cs typeface="Times New Roman"/>
              </a:rPr>
              <a:t>每个</a:t>
            </a:r>
            <a:r>
              <a:rPr lang="en-US" altLang="zh-CN" sz="2400" spc="-73" dirty="0">
                <a:cs typeface="Times New Roman"/>
              </a:rPr>
              <a:t>B+</a:t>
            </a:r>
            <a:r>
              <a:rPr lang="zh-CN" altLang="en-US" sz="2400" spc="-73" dirty="0">
                <a:cs typeface="Times New Roman"/>
              </a:rPr>
              <a:t>树结点由一个</a:t>
            </a:r>
            <a:r>
              <a:rPr lang="zh-CN" altLang="en-US" sz="2400" b="1" spc="-73" dirty="0">
                <a:solidFill>
                  <a:srgbClr val="FF0000"/>
                </a:solidFill>
                <a:cs typeface="Times New Roman"/>
              </a:rPr>
              <a:t>“键</a:t>
            </a:r>
            <a:r>
              <a:rPr lang="en-US" altLang="zh-CN" sz="2400" b="1" spc="-73" dirty="0">
                <a:solidFill>
                  <a:srgbClr val="FF0000"/>
                </a:solidFill>
                <a:cs typeface="Times New Roman"/>
              </a:rPr>
              <a:t>-</a:t>
            </a:r>
            <a:r>
              <a:rPr lang="zh-CN" altLang="en-US" sz="2400" b="1" spc="-73" dirty="0">
                <a:solidFill>
                  <a:srgbClr val="FF0000"/>
                </a:solidFill>
                <a:cs typeface="Times New Roman"/>
              </a:rPr>
              <a:t>值” 数组</a:t>
            </a:r>
            <a:r>
              <a:rPr lang="zh-CN" altLang="en-US" sz="2400" spc="-73" dirty="0">
                <a:cs typeface="Times New Roman"/>
              </a:rPr>
              <a:t>组成</a:t>
            </a:r>
            <a:endParaRPr lang="en-US" altLang="zh-CN" sz="2400" spc="-73" dirty="0">
              <a:cs typeface="Times New Roman"/>
            </a:endParaRPr>
          </a:p>
          <a:p>
            <a:pPr marL="326551" marR="601904" lvl="1" indent="-326551">
              <a:lnSpc>
                <a:spcPts val="3280"/>
              </a:lnSpc>
              <a:spcBef>
                <a:spcPts val="1376"/>
              </a:spcBef>
              <a:buClr>
                <a:schemeClr val="accent1"/>
              </a:buClr>
            </a:pPr>
            <a:r>
              <a:rPr lang="zh-CN" altLang="en-US" sz="2400" spc="33" dirty="0">
                <a:cs typeface="Times New Roman"/>
              </a:rPr>
              <a:t>节点内的键值数组通常会按照键的顺序排序</a:t>
            </a:r>
            <a:endParaRPr lang="en-US" altLang="zh-CN" sz="2400" spc="33" dirty="0">
              <a:cs typeface="Times New Roman"/>
            </a:endParaRPr>
          </a:p>
          <a:p>
            <a:pPr marL="326551" marR="601904" lvl="1" indent="-326551">
              <a:lnSpc>
                <a:spcPts val="3280"/>
              </a:lnSpc>
              <a:spcBef>
                <a:spcPts val="1376"/>
              </a:spcBef>
              <a:buClr>
                <a:schemeClr val="accent1"/>
              </a:buClr>
            </a:pPr>
            <a:endParaRPr lang="en-US" altLang="zh-CN" sz="2400" spc="33" dirty="0">
              <a:cs typeface="Times New Roman"/>
            </a:endParaRPr>
          </a:p>
          <a:p>
            <a:pPr marL="16931" marR="601904">
              <a:lnSpc>
                <a:spcPts val="3280"/>
              </a:lnSpc>
              <a:spcBef>
                <a:spcPts val="800"/>
              </a:spcBef>
            </a:pPr>
            <a:endParaRPr lang="en-US" altLang="zh-CN" spc="-73" dirty="0">
              <a:cs typeface="Times New Roman"/>
            </a:endParaRPr>
          </a:p>
          <a:p>
            <a:pPr marL="16931" marR="821164" indent="0">
              <a:lnSpc>
                <a:spcPts val="3280"/>
              </a:lnSpc>
              <a:spcBef>
                <a:spcPts val="800"/>
              </a:spcBef>
              <a:buNone/>
            </a:pPr>
            <a:endParaRPr lang="en-US" altLang="zh-CN" sz="3200" dirty="0">
              <a:latin typeface="Times New Roman"/>
              <a:cs typeface="Times New Roman"/>
            </a:endParaRPr>
          </a:p>
          <a:p>
            <a:pPr>
              <a:lnSpc>
                <a:spcPts val="3280"/>
              </a:lnSpc>
              <a:spcBef>
                <a:spcPts val="800"/>
              </a:spcBef>
            </a:pPr>
            <a:endParaRPr lang="is-IS" altLang="zh-CN" sz="3200" dirty="0">
              <a:latin typeface="Times New Roman"/>
              <a:cs typeface="Times New Roman"/>
            </a:endParaRPr>
          </a:p>
        </p:txBody>
      </p:sp>
      <p:sp>
        <p:nvSpPr>
          <p:cNvPr id="5" name="幻灯片编号占位符 4"/>
          <p:cNvSpPr>
            <a:spLocks noGrp="1"/>
          </p:cNvSpPr>
          <p:nvPr>
            <p:ph type="sldNum" sz="quarter" idx="12"/>
          </p:nvPr>
        </p:nvSpPr>
        <p:spPr>
          <a:xfrm>
            <a:off x="10650531" y="638227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5</a:t>
            </a:fld>
            <a:endParaRPr lang="zh-CN" altLang="en-US" dirty="0"/>
          </a:p>
        </p:txBody>
      </p:sp>
      <p:sp>
        <p:nvSpPr>
          <p:cNvPr id="6" name="矩形 5">
            <a:extLst>
              <a:ext uri="{FF2B5EF4-FFF2-40B4-BE49-F238E27FC236}">
                <a16:creationId xmlns:a16="http://schemas.microsoft.com/office/drawing/2014/main" id="{AE6F9FCB-5F8D-23D2-81D0-67278F26721C}"/>
              </a:ext>
            </a:extLst>
          </p:cNvPr>
          <p:cNvSpPr/>
          <p:nvPr/>
        </p:nvSpPr>
        <p:spPr>
          <a:xfrm>
            <a:off x="8109587" y="3525221"/>
            <a:ext cx="120381" cy="480224"/>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3F69F4F8-D3B2-873D-A4F0-13E99274F7CB}"/>
              </a:ext>
            </a:extLst>
          </p:cNvPr>
          <p:cNvSpPr/>
          <p:nvPr/>
        </p:nvSpPr>
        <p:spPr>
          <a:xfrm>
            <a:off x="7511919" y="3525221"/>
            <a:ext cx="151364" cy="494389"/>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object 7">
            <a:extLst>
              <a:ext uri="{FF2B5EF4-FFF2-40B4-BE49-F238E27FC236}">
                <a16:creationId xmlns:a16="http://schemas.microsoft.com/office/drawing/2014/main" id="{23280B78-4AFB-27EA-643E-83516F98696A}"/>
              </a:ext>
            </a:extLst>
          </p:cNvPr>
          <p:cNvSpPr txBox="1"/>
          <p:nvPr/>
        </p:nvSpPr>
        <p:spPr>
          <a:xfrm>
            <a:off x="5647383" y="4045688"/>
            <a:ext cx="509627" cy="385574"/>
          </a:xfrm>
          <a:prstGeom prst="rect">
            <a:avLst/>
          </a:prstGeom>
          <a:solidFill>
            <a:schemeClr val="bg1"/>
          </a:solidFill>
        </p:spPr>
        <p:txBody>
          <a:bodyPr vert="horz" wrap="square" lIns="0" tIns="16085" rIns="0" bIns="0" rtlCol="0">
            <a:spAutoFit/>
          </a:bodyPr>
          <a:lstStyle/>
          <a:p>
            <a:pPr marL="16931">
              <a:spcBef>
                <a:spcPts val="127"/>
              </a:spcBef>
            </a:pPr>
            <a:r>
              <a:rPr sz="2400" b="1" spc="-320" dirty="0">
                <a:solidFill>
                  <a:srgbClr val="EE3D42"/>
                </a:solidFill>
                <a:latin typeface="微软雅黑" panose="020B0503020204020204" pitchFamily="34" charset="-122"/>
                <a:ea typeface="微软雅黑" panose="020B0503020204020204" pitchFamily="34" charset="-122"/>
                <a:cs typeface="Trebuchet MS"/>
              </a:rPr>
              <a:t>&lt;</a:t>
            </a:r>
            <a:r>
              <a:rPr lang="en-US" sz="2400" b="1" spc="-320" dirty="0">
                <a:solidFill>
                  <a:srgbClr val="EE3D42"/>
                </a:solidFill>
                <a:latin typeface="微软雅黑" panose="020B0503020204020204" pitchFamily="34" charset="-122"/>
                <a:ea typeface="微软雅黑" panose="020B0503020204020204" pitchFamily="34" charset="-122"/>
                <a:cs typeface="Trebuchet MS"/>
              </a:rPr>
              <a:t>20</a:t>
            </a:r>
            <a:endParaRPr sz="2400" dirty="0">
              <a:latin typeface="微软雅黑" panose="020B0503020204020204" pitchFamily="34" charset="-122"/>
              <a:ea typeface="微软雅黑" panose="020B0503020204020204" pitchFamily="34" charset="-122"/>
              <a:cs typeface="Trebuchet MS"/>
            </a:endParaRPr>
          </a:p>
        </p:txBody>
      </p:sp>
      <p:sp>
        <p:nvSpPr>
          <p:cNvPr id="9" name="object 8">
            <a:extLst>
              <a:ext uri="{FF2B5EF4-FFF2-40B4-BE49-F238E27FC236}">
                <a16:creationId xmlns:a16="http://schemas.microsoft.com/office/drawing/2014/main" id="{DD0156DA-1974-FF84-BE64-7B8D2298A2A2}"/>
              </a:ext>
            </a:extLst>
          </p:cNvPr>
          <p:cNvSpPr txBox="1"/>
          <p:nvPr/>
        </p:nvSpPr>
        <p:spPr>
          <a:xfrm>
            <a:off x="6883949" y="4200689"/>
            <a:ext cx="509627" cy="385574"/>
          </a:xfrm>
          <a:prstGeom prst="rect">
            <a:avLst/>
          </a:prstGeom>
          <a:solidFill>
            <a:schemeClr val="bg1"/>
          </a:solidFill>
        </p:spPr>
        <p:txBody>
          <a:bodyPr vert="horz" wrap="square" lIns="0" tIns="16085" rIns="0" bIns="0" rtlCol="0">
            <a:spAutoFit/>
          </a:bodyPr>
          <a:lstStyle/>
          <a:p>
            <a:pPr marL="16931">
              <a:spcBef>
                <a:spcPts val="127"/>
              </a:spcBef>
            </a:pPr>
            <a:r>
              <a:rPr sz="2400" b="1" spc="-320" dirty="0">
                <a:solidFill>
                  <a:srgbClr val="EE3D42"/>
                </a:solidFill>
                <a:latin typeface="微软雅黑" panose="020B0503020204020204" pitchFamily="34" charset="-122"/>
                <a:ea typeface="微软雅黑" panose="020B0503020204020204" pitchFamily="34" charset="-122"/>
                <a:cs typeface="Trebuchet MS"/>
              </a:rPr>
              <a:t>&lt;</a:t>
            </a:r>
            <a:r>
              <a:rPr lang="en-US" sz="2400" b="1" spc="-320" dirty="0">
                <a:solidFill>
                  <a:srgbClr val="EE3D42"/>
                </a:solidFill>
                <a:latin typeface="微软雅黑" panose="020B0503020204020204" pitchFamily="34" charset="-122"/>
                <a:ea typeface="微软雅黑" panose="020B0503020204020204" pitchFamily="34" charset="-122"/>
                <a:cs typeface="Trebuchet MS"/>
              </a:rPr>
              <a:t>25</a:t>
            </a:r>
            <a:endParaRPr sz="2400" dirty="0">
              <a:latin typeface="微软雅黑" panose="020B0503020204020204" pitchFamily="34" charset="-122"/>
              <a:ea typeface="微软雅黑" panose="020B0503020204020204" pitchFamily="34" charset="-122"/>
              <a:cs typeface="Trebuchet MS"/>
            </a:endParaRPr>
          </a:p>
        </p:txBody>
      </p:sp>
      <p:sp>
        <p:nvSpPr>
          <p:cNvPr id="10" name="object 9">
            <a:extLst>
              <a:ext uri="{FF2B5EF4-FFF2-40B4-BE49-F238E27FC236}">
                <a16:creationId xmlns:a16="http://schemas.microsoft.com/office/drawing/2014/main" id="{A2A0389D-F6E5-D157-6DB5-C3A84643FE55}"/>
              </a:ext>
            </a:extLst>
          </p:cNvPr>
          <p:cNvSpPr txBox="1"/>
          <p:nvPr/>
        </p:nvSpPr>
        <p:spPr>
          <a:xfrm>
            <a:off x="8844229" y="3952565"/>
            <a:ext cx="509627" cy="385574"/>
          </a:xfrm>
          <a:prstGeom prst="rect">
            <a:avLst/>
          </a:prstGeom>
          <a:solidFill>
            <a:schemeClr val="bg1"/>
          </a:solidFill>
        </p:spPr>
        <p:txBody>
          <a:bodyPr vert="horz" wrap="square" lIns="0" tIns="16085" rIns="0" bIns="0" rtlCol="0">
            <a:spAutoFit/>
          </a:bodyPr>
          <a:lstStyle/>
          <a:p>
            <a:pPr marL="16931">
              <a:spcBef>
                <a:spcPts val="127"/>
              </a:spcBef>
            </a:pPr>
            <a:r>
              <a:rPr sz="2400" b="1" spc="-320" dirty="0">
                <a:solidFill>
                  <a:srgbClr val="EE3D42"/>
                </a:solidFill>
                <a:latin typeface="微软雅黑" panose="020B0503020204020204" pitchFamily="34" charset="-122"/>
                <a:ea typeface="微软雅黑" panose="020B0503020204020204" pitchFamily="34" charset="-122"/>
                <a:cs typeface="Trebuchet MS"/>
              </a:rPr>
              <a:t>≥</a:t>
            </a:r>
            <a:r>
              <a:rPr lang="en-US" sz="2400" b="1" spc="-320" dirty="0">
                <a:solidFill>
                  <a:srgbClr val="EE3D42"/>
                </a:solidFill>
                <a:latin typeface="微软雅黑" panose="020B0503020204020204" pitchFamily="34" charset="-122"/>
                <a:ea typeface="微软雅黑" panose="020B0503020204020204" pitchFamily="34" charset="-122"/>
                <a:cs typeface="Trebuchet MS"/>
              </a:rPr>
              <a:t>25</a:t>
            </a:r>
            <a:endParaRPr sz="2400" dirty="0">
              <a:latin typeface="微软雅黑" panose="020B0503020204020204" pitchFamily="34" charset="-122"/>
              <a:ea typeface="微软雅黑" panose="020B0503020204020204" pitchFamily="34" charset="-122"/>
              <a:cs typeface="Trebuchet MS"/>
            </a:endParaRPr>
          </a:p>
        </p:txBody>
      </p:sp>
      <p:sp>
        <p:nvSpPr>
          <p:cNvPr id="11" name="object 10">
            <a:extLst>
              <a:ext uri="{FF2B5EF4-FFF2-40B4-BE49-F238E27FC236}">
                <a16:creationId xmlns:a16="http://schemas.microsoft.com/office/drawing/2014/main" id="{EB37B561-24E9-23B7-4103-56482B2764A9}"/>
              </a:ext>
            </a:extLst>
          </p:cNvPr>
          <p:cNvSpPr txBox="1"/>
          <p:nvPr/>
        </p:nvSpPr>
        <p:spPr>
          <a:xfrm>
            <a:off x="8109587" y="2873307"/>
            <a:ext cx="2202964" cy="508685"/>
          </a:xfrm>
          <a:prstGeom prst="rect">
            <a:avLst/>
          </a:prstGeom>
          <a:solidFill>
            <a:schemeClr val="bg1"/>
          </a:solidFill>
        </p:spPr>
        <p:txBody>
          <a:bodyPr vert="horz" wrap="square" lIns="0" tIns="16085" rIns="0" bIns="0" rtlCol="0">
            <a:spAutoFit/>
          </a:bodyPr>
          <a:lstStyle/>
          <a:p>
            <a:pPr marL="16931">
              <a:spcBef>
                <a:spcPts val="127"/>
              </a:spcBef>
            </a:pPr>
            <a:r>
              <a:rPr lang="zh-CN" altLang="en-US" sz="3200" b="1" spc="-133" dirty="0">
                <a:solidFill>
                  <a:srgbClr val="EE3D42"/>
                </a:solidFill>
                <a:latin typeface="微软雅黑" panose="020B0503020204020204" pitchFamily="34" charset="-122"/>
                <a:ea typeface="微软雅黑" panose="020B0503020204020204" pitchFamily="34" charset="-122"/>
                <a:cs typeface="Book Antiqua"/>
              </a:rPr>
              <a:t>内部结点</a:t>
            </a:r>
            <a:endParaRPr sz="3200" dirty="0">
              <a:latin typeface="微软雅黑" panose="020B0503020204020204" pitchFamily="34" charset="-122"/>
              <a:ea typeface="微软雅黑" panose="020B0503020204020204" pitchFamily="34" charset="-122"/>
              <a:cs typeface="Book Antiqua"/>
            </a:endParaRPr>
          </a:p>
        </p:txBody>
      </p:sp>
      <p:sp>
        <p:nvSpPr>
          <p:cNvPr id="12" name="object 11">
            <a:extLst>
              <a:ext uri="{FF2B5EF4-FFF2-40B4-BE49-F238E27FC236}">
                <a16:creationId xmlns:a16="http://schemas.microsoft.com/office/drawing/2014/main" id="{23B3C8AF-6D29-AED9-3E32-B00B5DDC6E80}"/>
              </a:ext>
            </a:extLst>
          </p:cNvPr>
          <p:cNvSpPr txBox="1"/>
          <p:nvPr/>
        </p:nvSpPr>
        <p:spPr>
          <a:xfrm>
            <a:off x="2782838" y="5878066"/>
            <a:ext cx="2706273" cy="388139"/>
          </a:xfrm>
          <a:prstGeom prst="rect">
            <a:avLst/>
          </a:prstGeom>
          <a:solidFill>
            <a:schemeClr val="bg1"/>
          </a:solidFill>
          <a:ln w="25400">
            <a:solidFill>
              <a:srgbClr val="636363"/>
            </a:solidFill>
          </a:ln>
        </p:spPr>
        <p:txBody>
          <a:bodyPr vert="horz" wrap="square" lIns="0" tIns="18625" rIns="0" bIns="0" rtlCol="0">
            <a:spAutoFit/>
          </a:bodyPr>
          <a:lstStyle/>
          <a:p>
            <a:pPr marL="228571">
              <a:spcBef>
                <a:spcPts val="147"/>
              </a:spcBef>
            </a:pPr>
            <a:r>
              <a:rPr sz="2400" b="1" spc="-200" dirty="0">
                <a:solidFill>
                  <a:srgbClr val="EE3D42"/>
                </a:solidFill>
                <a:latin typeface="微软雅黑" panose="020B0503020204020204" pitchFamily="34" charset="-122"/>
                <a:ea typeface="微软雅黑" panose="020B0503020204020204" pitchFamily="34" charset="-122"/>
                <a:cs typeface="Trebuchet MS"/>
              </a:rPr>
              <a:t>&lt;value&gt;</a:t>
            </a:r>
            <a:r>
              <a:rPr sz="2400" b="1" spc="-200" dirty="0">
                <a:solidFill>
                  <a:srgbClr val="636363"/>
                </a:solidFill>
                <a:latin typeface="微软雅黑" panose="020B0503020204020204" pitchFamily="34" charset="-122"/>
                <a:ea typeface="微软雅黑" panose="020B0503020204020204" pitchFamily="34" charset="-122"/>
                <a:cs typeface="Trebuchet MS"/>
              </a:rPr>
              <a:t>|</a:t>
            </a:r>
            <a:r>
              <a:rPr sz="2400" b="1" spc="-200" dirty="0">
                <a:solidFill>
                  <a:srgbClr val="EE3D42"/>
                </a:solidFill>
                <a:latin typeface="微软雅黑" panose="020B0503020204020204" pitchFamily="34" charset="-122"/>
                <a:ea typeface="微软雅黑" panose="020B0503020204020204" pitchFamily="34" charset="-122"/>
                <a:cs typeface="Trebuchet MS"/>
              </a:rPr>
              <a:t>&lt;</a:t>
            </a:r>
            <a:r>
              <a:rPr lang="zh-CN" altLang="en-US" sz="2400" b="1" spc="-200" dirty="0">
                <a:solidFill>
                  <a:srgbClr val="EE3D42"/>
                </a:solidFill>
                <a:latin typeface="微软雅黑" panose="020B0503020204020204" pitchFamily="34" charset="-122"/>
                <a:ea typeface="微软雅黑" panose="020B0503020204020204" pitchFamily="34" charset="-122"/>
                <a:cs typeface="Trebuchet MS"/>
              </a:rPr>
              <a:t>键</a:t>
            </a:r>
            <a:r>
              <a:rPr sz="2400" b="1" spc="-200" dirty="0">
                <a:solidFill>
                  <a:srgbClr val="EE3D42"/>
                </a:solidFill>
                <a:latin typeface="微软雅黑" panose="020B0503020204020204" pitchFamily="34" charset="-122"/>
                <a:ea typeface="微软雅黑" panose="020B0503020204020204" pitchFamily="34" charset="-122"/>
                <a:cs typeface="Trebuchet MS"/>
              </a:rPr>
              <a:t>&gt;</a:t>
            </a:r>
            <a:endParaRPr sz="2400" dirty="0">
              <a:latin typeface="微软雅黑" panose="020B0503020204020204" pitchFamily="34" charset="-122"/>
              <a:ea typeface="微软雅黑" panose="020B0503020204020204" pitchFamily="34" charset="-122"/>
              <a:cs typeface="Trebuchet MS"/>
            </a:endParaRPr>
          </a:p>
        </p:txBody>
      </p:sp>
      <p:sp>
        <p:nvSpPr>
          <p:cNvPr id="13" name="object 12">
            <a:extLst>
              <a:ext uri="{FF2B5EF4-FFF2-40B4-BE49-F238E27FC236}">
                <a16:creationId xmlns:a16="http://schemas.microsoft.com/office/drawing/2014/main" id="{4DF64A91-EC51-AE68-92BE-F707E7683825}"/>
              </a:ext>
            </a:extLst>
          </p:cNvPr>
          <p:cNvSpPr/>
          <p:nvPr/>
        </p:nvSpPr>
        <p:spPr>
          <a:xfrm>
            <a:off x="6226846" y="4711586"/>
            <a:ext cx="772906" cy="1131000"/>
          </a:xfrm>
          <a:custGeom>
            <a:avLst/>
            <a:gdLst/>
            <a:ahLst/>
            <a:cxnLst/>
            <a:rect l="l" t="t" r="r" b="b"/>
            <a:pathLst>
              <a:path w="579754"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579754" h="848360">
                <a:moveTo>
                  <a:pt x="579247" y="601218"/>
                </a:moveTo>
                <a:lnTo>
                  <a:pt x="541147" y="599948"/>
                </a:lnTo>
                <a:lnTo>
                  <a:pt x="540766" y="610616"/>
                </a:lnTo>
                <a:lnTo>
                  <a:pt x="539750" y="620014"/>
                </a:lnTo>
                <a:lnTo>
                  <a:pt x="528955" y="657352"/>
                </a:lnTo>
                <a:lnTo>
                  <a:pt x="508762" y="693674"/>
                </a:lnTo>
                <a:lnTo>
                  <a:pt x="479806" y="728218"/>
                </a:lnTo>
                <a:lnTo>
                  <a:pt x="444119" y="758063"/>
                </a:lnTo>
                <a:lnTo>
                  <a:pt x="403225" y="782447"/>
                </a:lnTo>
                <a:lnTo>
                  <a:pt x="358648" y="799846"/>
                </a:lnTo>
                <a:lnTo>
                  <a:pt x="312547" y="808990"/>
                </a:lnTo>
                <a:lnTo>
                  <a:pt x="289179" y="810133"/>
                </a:lnTo>
                <a:lnTo>
                  <a:pt x="277368" y="809879"/>
                </a:lnTo>
                <a:lnTo>
                  <a:pt x="218821" y="799973"/>
                </a:lnTo>
                <a:lnTo>
                  <a:pt x="174244" y="783336"/>
                </a:lnTo>
                <a:lnTo>
                  <a:pt x="133477" y="760095"/>
                </a:lnTo>
                <a:lnTo>
                  <a:pt x="97917" y="731520"/>
                </a:lnTo>
                <a:lnTo>
                  <a:pt x="86753" y="720090"/>
                </a:lnTo>
                <a:lnTo>
                  <a:pt x="84429" y="717715"/>
                </a:lnTo>
                <a:lnTo>
                  <a:pt x="83388" y="715772"/>
                </a:lnTo>
                <a:lnTo>
                  <a:pt x="81153" y="711631"/>
                </a:lnTo>
                <a:lnTo>
                  <a:pt x="114427" y="698373"/>
                </a:lnTo>
                <a:lnTo>
                  <a:pt x="108153" y="692785"/>
                </a:lnTo>
                <a:lnTo>
                  <a:pt x="19050" y="613283"/>
                </a:lnTo>
                <a:lnTo>
                  <a:pt x="8255" y="740664"/>
                </a:lnTo>
                <a:lnTo>
                  <a:pt x="45516" y="725830"/>
                </a:lnTo>
                <a:lnTo>
                  <a:pt x="52197" y="738124"/>
                </a:lnTo>
                <a:lnTo>
                  <a:pt x="53086" y="739648"/>
                </a:lnTo>
                <a:lnTo>
                  <a:pt x="54102" y="741172"/>
                </a:lnTo>
                <a:lnTo>
                  <a:pt x="55372" y="742442"/>
                </a:lnTo>
                <a:lnTo>
                  <a:pt x="72898" y="760349"/>
                </a:lnTo>
                <a:lnTo>
                  <a:pt x="113411" y="792353"/>
                </a:lnTo>
                <a:lnTo>
                  <a:pt x="159639" y="818515"/>
                </a:lnTo>
                <a:lnTo>
                  <a:pt x="210185" y="837057"/>
                </a:lnTo>
                <a:lnTo>
                  <a:pt x="249428" y="845312"/>
                </a:lnTo>
                <a:lnTo>
                  <a:pt x="290068" y="848233"/>
                </a:lnTo>
                <a:lnTo>
                  <a:pt x="303911" y="847852"/>
                </a:lnTo>
                <a:lnTo>
                  <a:pt x="344297" y="842645"/>
                </a:lnTo>
                <a:lnTo>
                  <a:pt x="396748" y="827024"/>
                </a:lnTo>
                <a:lnTo>
                  <a:pt x="431927" y="810133"/>
                </a:lnTo>
                <a:lnTo>
                  <a:pt x="445135" y="802894"/>
                </a:lnTo>
                <a:lnTo>
                  <a:pt x="488442" y="771779"/>
                </a:lnTo>
                <a:lnTo>
                  <a:pt x="525399" y="734695"/>
                </a:lnTo>
                <a:lnTo>
                  <a:pt x="553847" y="693293"/>
                </a:lnTo>
                <a:lnTo>
                  <a:pt x="572516" y="647954"/>
                </a:lnTo>
                <a:lnTo>
                  <a:pt x="578866" y="611886"/>
                </a:lnTo>
                <a:lnTo>
                  <a:pt x="579247" y="601218"/>
                </a:lnTo>
                <a:close/>
              </a:path>
            </a:pathLst>
          </a:custGeom>
          <a:solidFill>
            <a:schemeClr val="accent1"/>
          </a:solidFill>
        </p:spPr>
        <p:txBody>
          <a:bodyPr wrap="square" lIns="0" tIns="0" rIns="0" bIns="0" rtlCol="0"/>
          <a:lstStyle/>
          <a:p>
            <a:endParaRPr sz="3200"/>
          </a:p>
        </p:txBody>
      </p:sp>
      <p:sp>
        <p:nvSpPr>
          <p:cNvPr id="14" name="object 13">
            <a:extLst>
              <a:ext uri="{FF2B5EF4-FFF2-40B4-BE49-F238E27FC236}">
                <a16:creationId xmlns:a16="http://schemas.microsoft.com/office/drawing/2014/main" id="{3184D4D8-D797-8867-AC80-D7200DF4F149}"/>
              </a:ext>
            </a:extLst>
          </p:cNvPr>
          <p:cNvSpPr/>
          <p:nvPr/>
        </p:nvSpPr>
        <p:spPr>
          <a:xfrm>
            <a:off x="8774642" y="4711586"/>
            <a:ext cx="772906" cy="1131000"/>
          </a:xfrm>
          <a:custGeom>
            <a:avLst/>
            <a:gdLst/>
            <a:ahLst/>
            <a:cxnLst/>
            <a:rect l="l" t="t" r="r" b="b"/>
            <a:pathLst>
              <a:path w="579754"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579754" h="848360">
                <a:moveTo>
                  <a:pt x="579247" y="601218"/>
                </a:moveTo>
                <a:lnTo>
                  <a:pt x="541147" y="599948"/>
                </a:lnTo>
                <a:lnTo>
                  <a:pt x="540766" y="610616"/>
                </a:lnTo>
                <a:lnTo>
                  <a:pt x="539750" y="620014"/>
                </a:lnTo>
                <a:lnTo>
                  <a:pt x="528955" y="657606"/>
                </a:lnTo>
                <a:lnTo>
                  <a:pt x="508762" y="693801"/>
                </a:lnTo>
                <a:lnTo>
                  <a:pt x="479806" y="728218"/>
                </a:lnTo>
                <a:lnTo>
                  <a:pt x="444119" y="758190"/>
                </a:lnTo>
                <a:lnTo>
                  <a:pt x="403225" y="782574"/>
                </a:lnTo>
                <a:lnTo>
                  <a:pt x="358648" y="799973"/>
                </a:lnTo>
                <a:lnTo>
                  <a:pt x="312547" y="808990"/>
                </a:lnTo>
                <a:lnTo>
                  <a:pt x="289052" y="810260"/>
                </a:lnTo>
                <a:lnTo>
                  <a:pt x="277368" y="810006"/>
                </a:lnTo>
                <a:lnTo>
                  <a:pt x="218821" y="800100"/>
                </a:lnTo>
                <a:lnTo>
                  <a:pt x="174371" y="783336"/>
                </a:lnTo>
                <a:lnTo>
                  <a:pt x="133477" y="760095"/>
                </a:lnTo>
                <a:lnTo>
                  <a:pt x="97917" y="731647"/>
                </a:lnTo>
                <a:lnTo>
                  <a:pt x="86690" y="719963"/>
                </a:lnTo>
                <a:lnTo>
                  <a:pt x="84455" y="717638"/>
                </a:lnTo>
                <a:lnTo>
                  <a:pt x="83451" y="715772"/>
                </a:lnTo>
                <a:lnTo>
                  <a:pt x="81216" y="711669"/>
                </a:lnTo>
                <a:lnTo>
                  <a:pt x="114427" y="698500"/>
                </a:lnTo>
                <a:lnTo>
                  <a:pt x="108026" y="692785"/>
                </a:lnTo>
                <a:lnTo>
                  <a:pt x="19050" y="613283"/>
                </a:lnTo>
                <a:lnTo>
                  <a:pt x="8128" y="740664"/>
                </a:lnTo>
                <a:lnTo>
                  <a:pt x="45529" y="725830"/>
                </a:lnTo>
                <a:lnTo>
                  <a:pt x="52197" y="738124"/>
                </a:lnTo>
                <a:lnTo>
                  <a:pt x="53086" y="739648"/>
                </a:lnTo>
                <a:lnTo>
                  <a:pt x="92329" y="777113"/>
                </a:lnTo>
                <a:lnTo>
                  <a:pt x="135890" y="806323"/>
                </a:lnTo>
                <a:lnTo>
                  <a:pt x="184404" y="828802"/>
                </a:lnTo>
                <a:lnTo>
                  <a:pt x="236093" y="843153"/>
                </a:lnTo>
                <a:lnTo>
                  <a:pt x="276606" y="847979"/>
                </a:lnTo>
                <a:lnTo>
                  <a:pt x="290195" y="848360"/>
                </a:lnTo>
                <a:lnTo>
                  <a:pt x="303784" y="847852"/>
                </a:lnTo>
                <a:lnTo>
                  <a:pt x="344424" y="842645"/>
                </a:lnTo>
                <a:lnTo>
                  <a:pt x="396748" y="827024"/>
                </a:lnTo>
                <a:lnTo>
                  <a:pt x="431927" y="810260"/>
                </a:lnTo>
                <a:lnTo>
                  <a:pt x="445135" y="803021"/>
                </a:lnTo>
                <a:lnTo>
                  <a:pt x="488442" y="771906"/>
                </a:lnTo>
                <a:lnTo>
                  <a:pt x="525399" y="734695"/>
                </a:lnTo>
                <a:lnTo>
                  <a:pt x="553847" y="693293"/>
                </a:lnTo>
                <a:lnTo>
                  <a:pt x="572516" y="647954"/>
                </a:lnTo>
                <a:lnTo>
                  <a:pt x="578866" y="612013"/>
                </a:lnTo>
                <a:lnTo>
                  <a:pt x="579247" y="601218"/>
                </a:lnTo>
                <a:close/>
              </a:path>
            </a:pathLst>
          </a:custGeom>
          <a:solidFill>
            <a:schemeClr val="accent1"/>
          </a:solidFill>
        </p:spPr>
        <p:txBody>
          <a:bodyPr wrap="square" lIns="0" tIns="0" rIns="0" bIns="0" rtlCol="0"/>
          <a:lstStyle/>
          <a:p>
            <a:endParaRPr sz="3200"/>
          </a:p>
        </p:txBody>
      </p:sp>
      <p:sp>
        <p:nvSpPr>
          <p:cNvPr id="15" name="object 14">
            <a:extLst>
              <a:ext uri="{FF2B5EF4-FFF2-40B4-BE49-F238E27FC236}">
                <a16:creationId xmlns:a16="http://schemas.microsoft.com/office/drawing/2014/main" id="{90CBEF5B-7416-82DD-6739-CBEA73958998}"/>
              </a:ext>
            </a:extLst>
          </p:cNvPr>
          <p:cNvSpPr txBox="1"/>
          <p:nvPr/>
        </p:nvSpPr>
        <p:spPr>
          <a:xfrm>
            <a:off x="6268327" y="5873654"/>
            <a:ext cx="2832578" cy="508621"/>
          </a:xfrm>
          <a:prstGeom prst="rect">
            <a:avLst/>
          </a:prstGeom>
          <a:solidFill>
            <a:schemeClr val="bg1"/>
          </a:solidFill>
        </p:spPr>
        <p:txBody>
          <a:bodyPr vert="horz" wrap="square" lIns="0" tIns="16085" rIns="0" bIns="0" rtlCol="0">
            <a:spAutoFit/>
          </a:bodyPr>
          <a:lstStyle/>
          <a:p>
            <a:pPr marL="16931">
              <a:spcBef>
                <a:spcPts val="127"/>
              </a:spcBef>
            </a:pPr>
            <a:r>
              <a:rPr lang="zh-CN" altLang="en-US" sz="3200" b="1" spc="-305" dirty="0">
                <a:solidFill>
                  <a:srgbClr val="EE3D42"/>
                </a:solidFill>
                <a:latin typeface="微软雅黑" panose="020B0503020204020204" pitchFamily="34" charset="-122"/>
                <a:ea typeface="微软雅黑" panose="020B0503020204020204" pitchFamily="34" charset="-122"/>
                <a:cs typeface="Book Antiqua"/>
              </a:rPr>
              <a:t>兄弟指针</a:t>
            </a:r>
            <a:endParaRPr sz="3200" b="1" dirty="0">
              <a:latin typeface="微软雅黑" panose="020B0503020204020204" pitchFamily="34" charset="-122"/>
              <a:ea typeface="微软雅黑" panose="020B0503020204020204" pitchFamily="34" charset="-122"/>
              <a:cs typeface="Book Antiqua"/>
            </a:endParaRPr>
          </a:p>
        </p:txBody>
      </p:sp>
      <p:sp>
        <p:nvSpPr>
          <p:cNvPr id="16" name="object 15">
            <a:extLst>
              <a:ext uri="{FF2B5EF4-FFF2-40B4-BE49-F238E27FC236}">
                <a16:creationId xmlns:a16="http://schemas.microsoft.com/office/drawing/2014/main" id="{B13C2D53-F06F-705C-8AAB-E4842DC7FF90}"/>
              </a:ext>
            </a:extLst>
          </p:cNvPr>
          <p:cNvSpPr txBox="1"/>
          <p:nvPr/>
        </p:nvSpPr>
        <p:spPr>
          <a:xfrm>
            <a:off x="7025319" y="5032772"/>
            <a:ext cx="486770" cy="419718"/>
          </a:xfrm>
          <a:prstGeom prst="rect">
            <a:avLst/>
          </a:prstGeom>
          <a:solidFill>
            <a:schemeClr val="accent1"/>
          </a:solidFill>
          <a:ln w="19050">
            <a:solidFill>
              <a:srgbClr val="636363"/>
            </a:solidFill>
          </a:ln>
        </p:spPr>
        <p:txBody>
          <a:bodyPr vert="horz" wrap="square" lIns="0" tIns="49946" rIns="0" bIns="0" rtlCol="0">
            <a:spAutoFit/>
          </a:bodyPr>
          <a:lstStyle/>
          <a:p>
            <a:pPr algn="ctr">
              <a:spcBef>
                <a:spcPts val="393"/>
              </a:spcBef>
            </a:pPr>
            <a:r>
              <a:rPr lang="en-US" b="1" spc="-207" dirty="0">
                <a:solidFill>
                  <a:schemeClr val="bg1"/>
                </a:solidFill>
                <a:latin typeface="Trebuchet MS"/>
                <a:cs typeface="Trebuchet MS"/>
              </a:rPr>
              <a:t>21</a:t>
            </a:r>
            <a:endParaRPr dirty="0">
              <a:solidFill>
                <a:schemeClr val="bg1"/>
              </a:solidFill>
              <a:latin typeface="Trebuchet MS"/>
              <a:cs typeface="Trebuchet MS"/>
            </a:endParaRPr>
          </a:p>
        </p:txBody>
      </p:sp>
      <p:grpSp>
        <p:nvGrpSpPr>
          <p:cNvPr id="17" name="object 16">
            <a:extLst>
              <a:ext uri="{FF2B5EF4-FFF2-40B4-BE49-F238E27FC236}">
                <a16:creationId xmlns:a16="http://schemas.microsoft.com/office/drawing/2014/main" id="{A40BAE0F-D0B2-77FE-16A8-5A324943FD2E}"/>
              </a:ext>
            </a:extLst>
          </p:cNvPr>
          <p:cNvGrpSpPr/>
          <p:nvPr/>
        </p:nvGrpSpPr>
        <p:grpSpPr>
          <a:xfrm>
            <a:off x="6891731" y="5020072"/>
            <a:ext cx="755129" cy="513013"/>
            <a:chOff x="4238625" y="2681097"/>
            <a:chExt cx="566420" cy="384810"/>
          </a:xfrm>
          <a:solidFill>
            <a:schemeClr val="accent1"/>
          </a:solidFill>
        </p:grpSpPr>
        <p:sp>
          <p:nvSpPr>
            <p:cNvPr id="192" name="object 17">
              <a:extLst>
                <a:ext uri="{FF2B5EF4-FFF2-40B4-BE49-F238E27FC236}">
                  <a16:creationId xmlns:a16="http://schemas.microsoft.com/office/drawing/2014/main" id="{8363C7B6-192E-0893-18A4-D01FDE4C4881}"/>
                </a:ext>
              </a:extLst>
            </p:cNvPr>
            <p:cNvSpPr/>
            <p:nvPr/>
          </p:nvSpPr>
          <p:spPr>
            <a:xfrm>
              <a:off x="4248150"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193" name="object 18">
              <a:extLst>
                <a:ext uri="{FF2B5EF4-FFF2-40B4-BE49-F238E27FC236}">
                  <a16:creationId xmlns:a16="http://schemas.microsoft.com/office/drawing/2014/main" id="{481BE6F9-8A74-4913-5E75-0DD028209A41}"/>
                </a:ext>
              </a:extLst>
            </p:cNvPr>
            <p:cNvSpPr/>
            <p:nvPr/>
          </p:nvSpPr>
          <p:spPr>
            <a:xfrm>
              <a:off x="4248150"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194" name="object 19">
              <a:extLst>
                <a:ext uri="{FF2B5EF4-FFF2-40B4-BE49-F238E27FC236}">
                  <a16:creationId xmlns:a16="http://schemas.microsoft.com/office/drawing/2014/main" id="{0C0DC861-6C1D-AABE-5DEF-F75A9763BC03}"/>
                </a:ext>
              </a:extLst>
            </p:cNvPr>
            <p:cNvSpPr/>
            <p:nvPr/>
          </p:nvSpPr>
          <p:spPr>
            <a:xfrm>
              <a:off x="47038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195" name="object 20">
              <a:extLst>
                <a:ext uri="{FF2B5EF4-FFF2-40B4-BE49-F238E27FC236}">
                  <a16:creationId xmlns:a16="http://schemas.microsoft.com/office/drawing/2014/main" id="{DCF1FE24-A99F-653C-ECA7-48026FB5EB10}"/>
                </a:ext>
              </a:extLst>
            </p:cNvPr>
            <p:cNvSpPr/>
            <p:nvPr/>
          </p:nvSpPr>
          <p:spPr>
            <a:xfrm>
              <a:off x="47038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grpSp>
      <p:sp>
        <p:nvSpPr>
          <p:cNvPr id="18" name="object 21">
            <a:extLst>
              <a:ext uri="{FF2B5EF4-FFF2-40B4-BE49-F238E27FC236}">
                <a16:creationId xmlns:a16="http://schemas.microsoft.com/office/drawing/2014/main" id="{D56F3F95-0CC8-0858-9A86-8A824B34885A}"/>
              </a:ext>
            </a:extLst>
          </p:cNvPr>
          <p:cNvSpPr txBox="1"/>
          <p:nvPr/>
        </p:nvSpPr>
        <p:spPr>
          <a:xfrm>
            <a:off x="7633820" y="5032772"/>
            <a:ext cx="487617" cy="419718"/>
          </a:xfrm>
          <a:prstGeom prst="rect">
            <a:avLst/>
          </a:prstGeom>
          <a:solidFill>
            <a:schemeClr val="accent1"/>
          </a:solidFill>
          <a:ln w="19050">
            <a:solidFill>
              <a:srgbClr val="636363"/>
            </a:solidFill>
          </a:ln>
        </p:spPr>
        <p:txBody>
          <a:bodyPr vert="horz" wrap="square" lIns="0" tIns="49946" rIns="0" bIns="0" rtlCol="0">
            <a:spAutoFit/>
          </a:bodyPr>
          <a:lstStyle/>
          <a:p>
            <a:pPr algn="ctr">
              <a:spcBef>
                <a:spcPts val="393"/>
              </a:spcBef>
            </a:pPr>
            <a:r>
              <a:rPr lang="en-US" b="1" spc="-207" dirty="0">
                <a:solidFill>
                  <a:schemeClr val="bg1"/>
                </a:solidFill>
                <a:latin typeface="Trebuchet MS"/>
                <a:cs typeface="Trebuchet MS"/>
              </a:rPr>
              <a:t>24</a:t>
            </a:r>
            <a:endParaRPr dirty="0">
              <a:solidFill>
                <a:schemeClr val="bg1"/>
              </a:solidFill>
              <a:latin typeface="Trebuchet MS"/>
              <a:cs typeface="Trebuchet MS"/>
            </a:endParaRPr>
          </a:p>
        </p:txBody>
      </p:sp>
      <p:grpSp>
        <p:nvGrpSpPr>
          <p:cNvPr id="19" name="object 22">
            <a:extLst>
              <a:ext uri="{FF2B5EF4-FFF2-40B4-BE49-F238E27FC236}">
                <a16:creationId xmlns:a16="http://schemas.microsoft.com/office/drawing/2014/main" id="{11BE7120-ECDD-113F-35E0-F7C141EB84DF}"/>
              </a:ext>
            </a:extLst>
          </p:cNvPr>
          <p:cNvGrpSpPr/>
          <p:nvPr/>
        </p:nvGrpSpPr>
        <p:grpSpPr>
          <a:xfrm>
            <a:off x="8108741" y="5020072"/>
            <a:ext cx="756821" cy="513013"/>
            <a:chOff x="5151501" y="2681097"/>
            <a:chExt cx="567690" cy="384810"/>
          </a:xfrm>
          <a:solidFill>
            <a:schemeClr val="accent1"/>
          </a:solidFill>
        </p:grpSpPr>
        <p:sp>
          <p:nvSpPr>
            <p:cNvPr id="186" name="object 23">
              <a:extLst>
                <a:ext uri="{FF2B5EF4-FFF2-40B4-BE49-F238E27FC236}">
                  <a16:creationId xmlns:a16="http://schemas.microsoft.com/office/drawing/2014/main" id="{041AC6D3-1221-92DF-2E76-8C9230C1C623}"/>
                </a:ext>
              </a:extLst>
            </p:cNvPr>
            <p:cNvSpPr/>
            <p:nvPr/>
          </p:nvSpPr>
          <p:spPr>
            <a:xfrm>
              <a:off x="51610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187" name="object 24">
              <a:extLst>
                <a:ext uri="{FF2B5EF4-FFF2-40B4-BE49-F238E27FC236}">
                  <a16:creationId xmlns:a16="http://schemas.microsoft.com/office/drawing/2014/main" id="{37D4A564-B0F6-05CA-FBBA-D7D6ECC610F3}"/>
                </a:ext>
              </a:extLst>
            </p:cNvPr>
            <p:cNvSpPr/>
            <p:nvPr/>
          </p:nvSpPr>
          <p:spPr>
            <a:xfrm>
              <a:off x="51610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188" name="object 25">
              <a:extLst>
                <a:ext uri="{FF2B5EF4-FFF2-40B4-BE49-F238E27FC236}">
                  <a16:creationId xmlns:a16="http://schemas.microsoft.com/office/drawing/2014/main" id="{E22A8773-5892-8240-2185-1DA236CF9787}"/>
                </a:ext>
              </a:extLst>
            </p:cNvPr>
            <p:cNvSpPr/>
            <p:nvPr/>
          </p:nvSpPr>
          <p:spPr>
            <a:xfrm>
              <a:off x="5252466"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grpFill/>
          </p:spPr>
          <p:txBody>
            <a:bodyPr wrap="square" lIns="0" tIns="0" rIns="0" bIns="0" rtlCol="0"/>
            <a:lstStyle/>
            <a:p>
              <a:endParaRPr sz="3200"/>
            </a:p>
          </p:txBody>
        </p:sp>
        <p:sp>
          <p:nvSpPr>
            <p:cNvPr id="189" name="object 26">
              <a:extLst>
                <a:ext uri="{FF2B5EF4-FFF2-40B4-BE49-F238E27FC236}">
                  <a16:creationId xmlns:a16="http://schemas.microsoft.com/office/drawing/2014/main" id="{1A32E30C-09D9-7B0C-D04A-D4F73197CDD5}"/>
                </a:ext>
              </a:extLst>
            </p:cNvPr>
            <p:cNvSpPr/>
            <p:nvPr/>
          </p:nvSpPr>
          <p:spPr>
            <a:xfrm>
              <a:off x="5252466"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190" name="object 27">
              <a:extLst>
                <a:ext uri="{FF2B5EF4-FFF2-40B4-BE49-F238E27FC236}">
                  <a16:creationId xmlns:a16="http://schemas.microsoft.com/office/drawing/2014/main" id="{5168FD62-A26F-3EE0-E401-2F8E1E6C3C84}"/>
                </a:ext>
              </a:extLst>
            </p:cNvPr>
            <p:cNvSpPr/>
            <p:nvPr/>
          </p:nvSpPr>
          <p:spPr>
            <a:xfrm>
              <a:off x="56182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191" name="object 28">
              <a:extLst>
                <a:ext uri="{FF2B5EF4-FFF2-40B4-BE49-F238E27FC236}">
                  <a16:creationId xmlns:a16="http://schemas.microsoft.com/office/drawing/2014/main" id="{C7727370-31D0-0B13-D4D4-C5E1EC4B8B16}"/>
                </a:ext>
              </a:extLst>
            </p:cNvPr>
            <p:cNvSpPr/>
            <p:nvPr/>
          </p:nvSpPr>
          <p:spPr>
            <a:xfrm>
              <a:off x="56182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grpSp>
      <p:sp>
        <p:nvSpPr>
          <p:cNvPr id="20" name="object 29">
            <a:extLst>
              <a:ext uri="{FF2B5EF4-FFF2-40B4-BE49-F238E27FC236}">
                <a16:creationId xmlns:a16="http://schemas.microsoft.com/office/drawing/2014/main" id="{22AACD2B-C79A-38B9-64A4-5502B72DF2D2}"/>
              </a:ext>
            </a:extLst>
          </p:cNvPr>
          <p:cNvSpPr txBox="1"/>
          <p:nvPr/>
        </p:nvSpPr>
        <p:spPr>
          <a:xfrm>
            <a:off x="9574127" y="5032772"/>
            <a:ext cx="487617" cy="419718"/>
          </a:xfrm>
          <a:prstGeom prst="rect">
            <a:avLst/>
          </a:prstGeom>
          <a:solidFill>
            <a:schemeClr val="accent1"/>
          </a:solidFill>
          <a:ln w="19050">
            <a:solidFill>
              <a:srgbClr val="636363"/>
            </a:solidFill>
          </a:ln>
        </p:spPr>
        <p:txBody>
          <a:bodyPr vert="horz" wrap="square" lIns="0" tIns="49946" rIns="0" bIns="0" rtlCol="0">
            <a:spAutoFit/>
          </a:bodyPr>
          <a:lstStyle/>
          <a:p>
            <a:pPr algn="ctr">
              <a:spcBef>
                <a:spcPts val="393"/>
              </a:spcBef>
            </a:pPr>
            <a:r>
              <a:rPr lang="en-US" b="1" spc="-207" dirty="0">
                <a:solidFill>
                  <a:schemeClr val="bg1"/>
                </a:solidFill>
                <a:latin typeface="Trebuchet MS"/>
                <a:cs typeface="Trebuchet MS"/>
              </a:rPr>
              <a:t>27</a:t>
            </a:r>
            <a:endParaRPr dirty="0">
              <a:solidFill>
                <a:schemeClr val="bg1"/>
              </a:solidFill>
              <a:latin typeface="Trebuchet MS"/>
              <a:cs typeface="Trebuchet MS"/>
            </a:endParaRPr>
          </a:p>
        </p:txBody>
      </p:sp>
      <p:grpSp>
        <p:nvGrpSpPr>
          <p:cNvPr id="21" name="object 30">
            <a:extLst>
              <a:ext uri="{FF2B5EF4-FFF2-40B4-BE49-F238E27FC236}">
                <a16:creationId xmlns:a16="http://schemas.microsoft.com/office/drawing/2014/main" id="{E1548A3B-EE78-2C86-A55E-1CF3676F747F}"/>
              </a:ext>
            </a:extLst>
          </p:cNvPr>
          <p:cNvGrpSpPr/>
          <p:nvPr/>
        </p:nvGrpSpPr>
        <p:grpSpPr>
          <a:xfrm>
            <a:off x="9439528" y="5020072"/>
            <a:ext cx="147300" cy="513013"/>
            <a:chOff x="6149721" y="2681097"/>
            <a:chExt cx="110489" cy="384810"/>
          </a:xfrm>
          <a:solidFill>
            <a:schemeClr val="accent1"/>
          </a:solidFill>
        </p:grpSpPr>
        <p:sp>
          <p:nvSpPr>
            <p:cNvPr id="184" name="object 31">
              <a:extLst>
                <a:ext uri="{FF2B5EF4-FFF2-40B4-BE49-F238E27FC236}">
                  <a16:creationId xmlns:a16="http://schemas.microsoft.com/office/drawing/2014/main" id="{CAA76578-2203-E17A-DA37-EC003E7A82C6}"/>
                </a:ext>
              </a:extLst>
            </p:cNvPr>
            <p:cNvSpPr/>
            <p:nvPr/>
          </p:nvSpPr>
          <p:spPr>
            <a:xfrm>
              <a:off x="615924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185" name="object 32">
              <a:extLst>
                <a:ext uri="{FF2B5EF4-FFF2-40B4-BE49-F238E27FC236}">
                  <a16:creationId xmlns:a16="http://schemas.microsoft.com/office/drawing/2014/main" id="{2232A043-0DE5-B3AC-B149-BAF088768D83}"/>
                </a:ext>
              </a:extLst>
            </p:cNvPr>
            <p:cNvSpPr/>
            <p:nvPr/>
          </p:nvSpPr>
          <p:spPr>
            <a:xfrm>
              <a:off x="615924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grpSp>
      <p:grpSp>
        <p:nvGrpSpPr>
          <p:cNvPr id="22" name="object 33">
            <a:extLst>
              <a:ext uri="{FF2B5EF4-FFF2-40B4-BE49-F238E27FC236}">
                <a16:creationId xmlns:a16="http://schemas.microsoft.com/office/drawing/2014/main" id="{A365D1A8-BF52-D28A-0D22-AE0E78B4045D}"/>
              </a:ext>
            </a:extLst>
          </p:cNvPr>
          <p:cNvGrpSpPr/>
          <p:nvPr/>
        </p:nvGrpSpPr>
        <p:grpSpPr>
          <a:xfrm>
            <a:off x="10049047" y="5020072"/>
            <a:ext cx="147300" cy="513013"/>
            <a:chOff x="6606920" y="2681097"/>
            <a:chExt cx="110489" cy="384810"/>
          </a:xfrm>
          <a:solidFill>
            <a:schemeClr val="accent1"/>
          </a:solidFill>
        </p:grpSpPr>
        <p:sp>
          <p:nvSpPr>
            <p:cNvPr id="182" name="object 34">
              <a:extLst>
                <a:ext uri="{FF2B5EF4-FFF2-40B4-BE49-F238E27FC236}">
                  <a16:creationId xmlns:a16="http://schemas.microsoft.com/office/drawing/2014/main" id="{BE0B7164-AB55-B73A-9A19-F971088A4EB6}"/>
                </a:ext>
              </a:extLst>
            </p:cNvPr>
            <p:cNvSpPr/>
            <p:nvPr/>
          </p:nvSpPr>
          <p:spPr>
            <a:xfrm>
              <a:off x="6616445"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grpFill/>
          </p:spPr>
          <p:txBody>
            <a:bodyPr wrap="square" lIns="0" tIns="0" rIns="0" bIns="0" rtlCol="0"/>
            <a:lstStyle/>
            <a:p>
              <a:endParaRPr sz="3200"/>
            </a:p>
          </p:txBody>
        </p:sp>
        <p:sp>
          <p:nvSpPr>
            <p:cNvPr id="183" name="object 35">
              <a:extLst>
                <a:ext uri="{FF2B5EF4-FFF2-40B4-BE49-F238E27FC236}">
                  <a16:creationId xmlns:a16="http://schemas.microsoft.com/office/drawing/2014/main" id="{49BF0676-4A2E-D821-7135-56F248E73D6A}"/>
                </a:ext>
              </a:extLst>
            </p:cNvPr>
            <p:cNvSpPr/>
            <p:nvPr/>
          </p:nvSpPr>
          <p:spPr>
            <a:xfrm>
              <a:off x="6616445"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grpFill/>
            <a:ln w="19050">
              <a:solidFill>
                <a:srgbClr val="636363"/>
              </a:solidFill>
            </a:ln>
          </p:spPr>
          <p:txBody>
            <a:bodyPr wrap="square" lIns="0" tIns="0" rIns="0" bIns="0" rtlCol="0"/>
            <a:lstStyle/>
            <a:p>
              <a:endParaRPr sz="3200"/>
            </a:p>
          </p:txBody>
        </p:sp>
      </p:grpSp>
      <p:sp>
        <p:nvSpPr>
          <p:cNvPr id="23" name="object 36">
            <a:extLst>
              <a:ext uri="{FF2B5EF4-FFF2-40B4-BE49-F238E27FC236}">
                <a16:creationId xmlns:a16="http://schemas.microsoft.com/office/drawing/2014/main" id="{2AF43481-6BB5-E296-2A99-6B007FD11E33}"/>
              </a:ext>
            </a:extLst>
          </p:cNvPr>
          <p:cNvSpPr txBox="1"/>
          <p:nvPr/>
        </p:nvSpPr>
        <p:spPr>
          <a:xfrm>
            <a:off x="10182634" y="5032772"/>
            <a:ext cx="486770" cy="419718"/>
          </a:xfrm>
          <a:prstGeom prst="rect">
            <a:avLst/>
          </a:prstGeom>
          <a:solidFill>
            <a:schemeClr val="accent1"/>
          </a:solidFill>
          <a:ln w="19050">
            <a:solidFill>
              <a:srgbClr val="636363"/>
            </a:solidFill>
          </a:ln>
        </p:spPr>
        <p:txBody>
          <a:bodyPr vert="horz" wrap="square" lIns="0" tIns="49946" rIns="0" bIns="0" rtlCol="0">
            <a:spAutoFit/>
          </a:bodyPr>
          <a:lstStyle/>
          <a:p>
            <a:pPr marL="92275">
              <a:spcBef>
                <a:spcPts val="393"/>
              </a:spcBef>
            </a:pPr>
            <a:r>
              <a:rPr lang="en-US" b="1" spc="-207" dirty="0">
                <a:solidFill>
                  <a:schemeClr val="bg1"/>
                </a:solidFill>
                <a:latin typeface="Trebuchet MS"/>
                <a:cs typeface="Trebuchet MS"/>
              </a:rPr>
              <a:t>30</a:t>
            </a:r>
            <a:endParaRPr dirty="0">
              <a:solidFill>
                <a:schemeClr val="bg1"/>
              </a:solidFill>
              <a:latin typeface="Trebuchet MS"/>
              <a:cs typeface="Trebuchet MS"/>
            </a:endParaRPr>
          </a:p>
        </p:txBody>
      </p:sp>
      <p:grpSp>
        <p:nvGrpSpPr>
          <p:cNvPr id="24" name="object 37">
            <a:extLst>
              <a:ext uri="{FF2B5EF4-FFF2-40B4-BE49-F238E27FC236}">
                <a16:creationId xmlns:a16="http://schemas.microsoft.com/office/drawing/2014/main" id="{8B16AFD6-4B2B-027F-C446-124951382A8E}"/>
              </a:ext>
            </a:extLst>
          </p:cNvPr>
          <p:cNvGrpSpPr/>
          <p:nvPr/>
        </p:nvGrpSpPr>
        <p:grpSpPr>
          <a:xfrm>
            <a:off x="10656535" y="5020072"/>
            <a:ext cx="756821" cy="513013"/>
            <a:chOff x="7062596" y="2681097"/>
            <a:chExt cx="567690" cy="384810"/>
          </a:xfrm>
          <a:solidFill>
            <a:schemeClr val="accent1"/>
          </a:solidFill>
        </p:grpSpPr>
        <p:sp>
          <p:nvSpPr>
            <p:cNvPr id="176" name="object 38">
              <a:extLst>
                <a:ext uri="{FF2B5EF4-FFF2-40B4-BE49-F238E27FC236}">
                  <a16:creationId xmlns:a16="http://schemas.microsoft.com/office/drawing/2014/main" id="{2F749661-8120-C488-5E89-F98BC338DEC2}"/>
                </a:ext>
              </a:extLst>
            </p:cNvPr>
            <p:cNvSpPr/>
            <p:nvPr/>
          </p:nvSpPr>
          <p:spPr>
            <a:xfrm>
              <a:off x="70721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grpFill/>
          </p:spPr>
          <p:txBody>
            <a:bodyPr wrap="square" lIns="0" tIns="0" rIns="0" bIns="0" rtlCol="0"/>
            <a:lstStyle/>
            <a:p>
              <a:endParaRPr sz="3200"/>
            </a:p>
          </p:txBody>
        </p:sp>
        <p:sp>
          <p:nvSpPr>
            <p:cNvPr id="177" name="object 39">
              <a:extLst>
                <a:ext uri="{FF2B5EF4-FFF2-40B4-BE49-F238E27FC236}">
                  <a16:creationId xmlns:a16="http://schemas.microsoft.com/office/drawing/2014/main" id="{555243BD-95C4-D166-168E-A09B6790180D}"/>
                </a:ext>
              </a:extLst>
            </p:cNvPr>
            <p:cNvSpPr/>
            <p:nvPr/>
          </p:nvSpPr>
          <p:spPr>
            <a:xfrm>
              <a:off x="70721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178" name="object 40">
              <a:extLst>
                <a:ext uri="{FF2B5EF4-FFF2-40B4-BE49-F238E27FC236}">
                  <a16:creationId xmlns:a16="http://schemas.microsoft.com/office/drawing/2014/main" id="{54917EC0-541A-487D-F0DB-BB46A254E408}"/>
                </a:ext>
              </a:extLst>
            </p:cNvPr>
            <p:cNvSpPr/>
            <p:nvPr/>
          </p:nvSpPr>
          <p:spPr>
            <a:xfrm>
              <a:off x="7163561" y="2690622"/>
              <a:ext cx="365760" cy="365760"/>
            </a:xfrm>
            <a:custGeom>
              <a:avLst/>
              <a:gdLst/>
              <a:ahLst/>
              <a:cxnLst/>
              <a:rect l="l" t="t" r="r" b="b"/>
              <a:pathLst>
                <a:path w="365759" h="365760">
                  <a:moveTo>
                    <a:pt x="365759" y="0"/>
                  </a:moveTo>
                  <a:lnTo>
                    <a:pt x="0" y="0"/>
                  </a:lnTo>
                  <a:lnTo>
                    <a:pt x="0" y="365760"/>
                  </a:lnTo>
                  <a:lnTo>
                    <a:pt x="365759" y="365760"/>
                  </a:lnTo>
                  <a:lnTo>
                    <a:pt x="365759" y="0"/>
                  </a:lnTo>
                  <a:close/>
                </a:path>
              </a:pathLst>
            </a:custGeom>
            <a:grpFill/>
          </p:spPr>
          <p:txBody>
            <a:bodyPr wrap="square" lIns="0" tIns="0" rIns="0" bIns="0" rtlCol="0"/>
            <a:lstStyle/>
            <a:p>
              <a:endParaRPr sz="3200"/>
            </a:p>
          </p:txBody>
        </p:sp>
        <p:sp>
          <p:nvSpPr>
            <p:cNvPr id="179" name="object 41">
              <a:extLst>
                <a:ext uri="{FF2B5EF4-FFF2-40B4-BE49-F238E27FC236}">
                  <a16:creationId xmlns:a16="http://schemas.microsoft.com/office/drawing/2014/main" id="{570493B0-5E97-513E-D33A-551395736AA1}"/>
                </a:ext>
              </a:extLst>
            </p:cNvPr>
            <p:cNvSpPr/>
            <p:nvPr/>
          </p:nvSpPr>
          <p:spPr>
            <a:xfrm>
              <a:off x="7163561" y="2690622"/>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180" name="object 42">
              <a:extLst>
                <a:ext uri="{FF2B5EF4-FFF2-40B4-BE49-F238E27FC236}">
                  <a16:creationId xmlns:a16="http://schemas.microsoft.com/office/drawing/2014/main" id="{F8E564B7-EA47-94B6-5891-FE895AF980E0}"/>
                </a:ext>
              </a:extLst>
            </p:cNvPr>
            <p:cNvSpPr/>
            <p:nvPr/>
          </p:nvSpPr>
          <p:spPr>
            <a:xfrm>
              <a:off x="75293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grpFill/>
          </p:spPr>
          <p:txBody>
            <a:bodyPr wrap="square" lIns="0" tIns="0" rIns="0" bIns="0" rtlCol="0"/>
            <a:lstStyle/>
            <a:p>
              <a:endParaRPr sz="3200"/>
            </a:p>
          </p:txBody>
        </p:sp>
        <p:sp>
          <p:nvSpPr>
            <p:cNvPr id="181" name="object 43">
              <a:extLst>
                <a:ext uri="{FF2B5EF4-FFF2-40B4-BE49-F238E27FC236}">
                  <a16:creationId xmlns:a16="http://schemas.microsoft.com/office/drawing/2014/main" id="{91416371-3562-0776-71ED-0701BD332A98}"/>
                </a:ext>
              </a:extLst>
            </p:cNvPr>
            <p:cNvSpPr/>
            <p:nvPr/>
          </p:nvSpPr>
          <p:spPr>
            <a:xfrm>
              <a:off x="75293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grpFill/>
            <a:ln w="19050">
              <a:solidFill>
                <a:srgbClr val="636363"/>
              </a:solidFill>
            </a:ln>
          </p:spPr>
          <p:txBody>
            <a:bodyPr wrap="square" lIns="0" tIns="0" rIns="0" bIns="0" rtlCol="0"/>
            <a:lstStyle/>
            <a:p>
              <a:endParaRPr sz="3200"/>
            </a:p>
          </p:txBody>
        </p:sp>
      </p:grpSp>
      <p:sp>
        <p:nvSpPr>
          <p:cNvPr id="25" name="object 44">
            <a:extLst>
              <a:ext uri="{FF2B5EF4-FFF2-40B4-BE49-F238E27FC236}">
                <a16:creationId xmlns:a16="http://schemas.microsoft.com/office/drawing/2014/main" id="{EB220842-95D0-4BD0-0A0C-4CB61687A77B}"/>
              </a:ext>
            </a:extLst>
          </p:cNvPr>
          <p:cNvSpPr/>
          <p:nvPr/>
        </p:nvSpPr>
        <p:spPr>
          <a:xfrm>
            <a:off x="4476505" y="5032770"/>
            <a:ext cx="487617" cy="487617"/>
          </a:xfrm>
          <a:custGeom>
            <a:avLst/>
            <a:gdLst/>
            <a:ahLst/>
            <a:cxnLst/>
            <a:rect l="l" t="t" r="r" b="b"/>
            <a:pathLst>
              <a:path w="365760" h="365760">
                <a:moveTo>
                  <a:pt x="0" y="365760"/>
                </a:moveTo>
                <a:lnTo>
                  <a:pt x="365760" y="365760"/>
                </a:lnTo>
                <a:lnTo>
                  <a:pt x="365760" y="0"/>
                </a:lnTo>
                <a:lnTo>
                  <a:pt x="0" y="0"/>
                </a:lnTo>
                <a:lnTo>
                  <a:pt x="0" y="365760"/>
                </a:lnTo>
                <a:close/>
              </a:path>
            </a:pathLst>
          </a:custGeom>
          <a:solidFill>
            <a:schemeClr val="accent1"/>
          </a:solidFill>
          <a:ln w="19050">
            <a:solidFill>
              <a:srgbClr val="636363"/>
            </a:solidFill>
          </a:ln>
        </p:spPr>
        <p:txBody>
          <a:bodyPr wrap="square" lIns="0" tIns="0" rIns="0" bIns="0" rtlCol="0"/>
          <a:lstStyle/>
          <a:p>
            <a:endParaRPr sz="3200"/>
          </a:p>
        </p:txBody>
      </p:sp>
      <p:sp>
        <p:nvSpPr>
          <p:cNvPr id="26" name="object 45">
            <a:extLst>
              <a:ext uri="{FF2B5EF4-FFF2-40B4-BE49-F238E27FC236}">
                <a16:creationId xmlns:a16="http://schemas.microsoft.com/office/drawing/2014/main" id="{738D9583-92AC-1073-A758-9CE8A8DD9BED}"/>
              </a:ext>
            </a:extLst>
          </p:cNvPr>
          <p:cNvSpPr txBox="1"/>
          <p:nvPr/>
        </p:nvSpPr>
        <p:spPr>
          <a:xfrm>
            <a:off x="4354772" y="5052707"/>
            <a:ext cx="589880" cy="383861"/>
          </a:xfrm>
          <a:prstGeom prst="rect">
            <a:avLst/>
          </a:prstGeom>
          <a:solidFill>
            <a:schemeClr val="accent1"/>
          </a:solidFill>
        </p:spPr>
        <p:txBody>
          <a:bodyPr vert="horz" wrap="square" lIns="0" tIns="29629" rIns="0" bIns="0" rtlCol="0">
            <a:spAutoFit/>
          </a:bodyPr>
          <a:lstStyle/>
          <a:p>
            <a:pPr marL="153228">
              <a:spcBef>
                <a:spcPts val="233"/>
              </a:spcBef>
            </a:pPr>
            <a:r>
              <a:rPr lang="en-US" b="1" spc="-207" dirty="0">
                <a:solidFill>
                  <a:schemeClr val="bg1"/>
                </a:solidFill>
                <a:latin typeface="Trebuchet MS"/>
                <a:cs typeface="Trebuchet MS"/>
              </a:rPr>
              <a:t>7</a:t>
            </a:r>
            <a:endParaRPr dirty="0">
              <a:solidFill>
                <a:schemeClr val="bg1"/>
              </a:solidFill>
              <a:latin typeface="Trebuchet MS"/>
              <a:cs typeface="Trebuchet MS"/>
            </a:endParaRPr>
          </a:p>
        </p:txBody>
      </p:sp>
      <p:grpSp>
        <p:nvGrpSpPr>
          <p:cNvPr id="27" name="object 46">
            <a:extLst>
              <a:ext uri="{FF2B5EF4-FFF2-40B4-BE49-F238E27FC236}">
                <a16:creationId xmlns:a16="http://schemas.microsoft.com/office/drawing/2014/main" id="{C206DCFE-D527-EABC-9C69-85A90F4EAADB}"/>
              </a:ext>
            </a:extLst>
          </p:cNvPr>
          <p:cNvGrpSpPr/>
          <p:nvPr/>
        </p:nvGrpSpPr>
        <p:grpSpPr>
          <a:xfrm>
            <a:off x="4341903" y="5023117"/>
            <a:ext cx="1231740" cy="513013"/>
            <a:chOff x="2326004" y="2681097"/>
            <a:chExt cx="923925" cy="384810"/>
          </a:xfrm>
          <a:solidFill>
            <a:schemeClr val="accent1"/>
          </a:solidFill>
        </p:grpSpPr>
        <p:sp>
          <p:nvSpPr>
            <p:cNvPr id="171" name="object 47">
              <a:extLst>
                <a:ext uri="{FF2B5EF4-FFF2-40B4-BE49-F238E27FC236}">
                  <a16:creationId xmlns:a16="http://schemas.microsoft.com/office/drawing/2014/main" id="{B927C593-13BB-DAD0-CB23-B3144D4D06AC}"/>
                </a:ext>
              </a:extLst>
            </p:cNvPr>
            <p:cNvSpPr/>
            <p:nvPr/>
          </p:nvSpPr>
          <p:spPr>
            <a:xfrm>
              <a:off x="23355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172" name="object 48">
              <a:extLst>
                <a:ext uri="{FF2B5EF4-FFF2-40B4-BE49-F238E27FC236}">
                  <a16:creationId xmlns:a16="http://schemas.microsoft.com/office/drawing/2014/main" id="{A9E582F7-7EDF-41B1-966A-2C978F8989C8}"/>
                </a:ext>
              </a:extLst>
            </p:cNvPr>
            <p:cNvSpPr/>
            <p:nvPr/>
          </p:nvSpPr>
          <p:spPr>
            <a:xfrm>
              <a:off x="23355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173" name="object 49">
              <a:extLst>
                <a:ext uri="{FF2B5EF4-FFF2-40B4-BE49-F238E27FC236}">
                  <a16:creationId xmlns:a16="http://schemas.microsoft.com/office/drawing/2014/main" id="{9A632EEE-749D-9BC4-1F8E-24602AF2BB36}"/>
                </a:ext>
              </a:extLst>
            </p:cNvPr>
            <p:cNvSpPr/>
            <p:nvPr/>
          </p:nvSpPr>
          <p:spPr>
            <a:xfrm>
              <a:off x="27927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174" name="object 50">
              <a:extLst>
                <a:ext uri="{FF2B5EF4-FFF2-40B4-BE49-F238E27FC236}">
                  <a16:creationId xmlns:a16="http://schemas.microsoft.com/office/drawing/2014/main" id="{CE7EE3AC-3E37-811B-DE13-077A76EB19DB}"/>
                </a:ext>
              </a:extLst>
            </p:cNvPr>
            <p:cNvSpPr/>
            <p:nvPr/>
          </p:nvSpPr>
          <p:spPr>
            <a:xfrm>
              <a:off x="27927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175" name="object 51">
              <a:extLst>
                <a:ext uri="{FF2B5EF4-FFF2-40B4-BE49-F238E27FC236}">
                  <a16:creationId xmlns:a16="http://schemas.microsoft.com/office/drawing/2014/main" id="{0C76E607-2553-8F6F-76DC-B33F8F6282D5}"/>
                </a:ext>
              </a:extLst>
            </p:cNvPr>
            <p:cNvSpPr/>
            <p:nvPr/>
          </p:nvSpPr>
          <p:spPr>
            <a:xfrm>
              <a:off x="2884169"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grpFill/>
          </p:spPr>
          <p:txBody>
            <a:bodyPr wrap="square" lIns="0" tIns="0" rIns="0" bIns="0" rtlCol="0"/>
            <a:lstStyle/>
            <a:p>
              <a:endParaRPr sz="3200"/>
            </a:p>
          </p:txBody>
        </p:sp>
      </p:grpSp>
      <p:sp>
        <p:nvSpPr>
          <p:cNvPr id="28" name="object 64">
            <a:extLst>
              <a:ext uri="{FF2B5EF4-FFF2-40B4-BE49-F238E27FC236}">
                <a16:creationId xmlns:a16="http://schemas.microsoft.com/office/drawing/2014/main" id="{5D31BD4C-6872-12AC-4285-CA4E7421C87F}"/>
              </a:ext>
            </a:extLst>
          </p:cNvPr>
          <p:cNvSpPr txBox="1"/>
          <p:nvPr/>
        </p:nvSpPr>
        <p:spPr>
          <a:xfrm>
            <a:off x="7059271" y="3551770"/>
            <a:ext cx="458833" cy="383815"/>
          </a:xfrm>
          <a:prstGeom prst="rect">
            <a:avLst/>
          </a:prstGeom>
          <a:solidFill>
            <a:schemeClr val="accent1"/>
          </a:solidFill>
        </p:spPr>
        <p:txBody>
          <a:bodyPr vert="horz" wrap="square" lIns="0" tIns="29629" rIns="0" bIns="0" rtlCol="0">
            <a:spAutoFit/>
          </a:bodyPr>
          <a:lstStyle/>
          <a:p>
            <a:pPr marL="152381">
              <a:spcBef>
                <a:spcPts val="233"/>
              </a:spcBef>
            </a:pPr>
            <a:r>
              <a:rPr lang="en-US" b="1" spc="-207" dirty="0">
                <a:solidFill>
                  <a:schemeClr val="bg1"/>
                </a:solidFill>
                <a:latin typeface="Trebuchet MS"/>
                <a:cs typeface="Trebuchet MS"/>
              </a:rPr>
              <a:t>20</a:t>
            </a:r>
            <a:endParaRPr dirty="0">
              <a:solidFill>
                <a:schemeClr val="bg1"/>
              </a:solidFill>
              <a:latin typeface="Trebuchet MS"/>
              <a:cs typeface="Trebuchet MS"/>
            </a:endParaRPr>
          </a:p>
        </p:txBody>
      </p:sp>
      <p:grpSp>
        <p:nvGrpSpPr>
          <p:cNvPr id="29" name="object 65">
            <a:extLst>
              <a:ext uri="{FF2B5EF4-FFF2-40B4-BE49-F238E27FC236}">
                <a16:creationId xmlns:a16="http://schemas.microsoft.com/office/drawing/2014/main" id="{BB1D9AC7-043E-655D-07FB-6878DC2416E3}"/>
              </a:ext>
            </a:extLst>
          </p:cNvPr>
          <p:cNvGrpSpPr/>
          <p:nvPr/>
        </p:nvGrpSpPr>
        <p:grpSpPr>
          <a:xfrm>
            <a:off x="6928429" y="3521523"/>
            <a:ext cx="729394" cy="487616"/>
            <a:chOff x="4248150" y="1564386"/>
            <a:chExt cx="547116" cy="365760"/>
          </a:xfrm>
          <a:solidFill>
            <a:schemeClr val="accent1"/>
          </a:solidFill>
        </p:grpSpPr>
        <p:sp>
          <p:nvSpPr>
            <p:cNvPr id="167" name="object 66">
              <a:extLst>
                <a:ext uri="{FF2B5EF4-FFF2-40B4-BE49-F238E27FC236}">
                  <a16:creationId xmlns:a16="http://schemas.microsoft.com/office/drawing/2014/main" id="{08E37B68-243D-28B3-BCC4-374147E5F387}"/>
                </a:ext>
              </a:extLst>
            </p:cNvPr>
            <p:cNvSpPr/>
            <p:nvPr/>
          </p:nvSpPr>
          <p:spPr>
            <a:xfrm>
              <a:off x="4248150"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grpFill/>
          </p:spPr>
          <p:txBody>
            <a:bodyPr wrap="square" lIns="0" tIns="0" rIns="0" bIns="0" rtlCol="0"/>
            <a:lstStyle/>
            <a:p>
              <a:endParaRPr sz="3200"/>
            </a:p>
          </p:txBody>
        </p:sp>
        <p:sp>
          <p:nvSpPr>
            <p:cNvPr id="168" name="object 67">
              <a:extLst>
                <a:ext uri="{FF2B5EF4-FFF2-40B4-BE49-F238E27FC236}">
                  <a16:creationId xmlns:a16="http://schemas.microsoft.com/office/drawing/2014/main" id="{D2BFCA4E-780F-345A-BB80-15BEDDAE8A3A}"/>
                </a:ext>
              </a:extLst>
            </p:cNvPr>
            <p:cNvSpPr/>
            <p:nvPr/>
          </p:nvSpPr>
          <p:spPr>
            <a:xfrm>
              <a:off x="4248150"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grpFill/>
            <a:ln w="19050">
              <a:solidFill>
                <a:srgbClr val="636363"/>
              </a:solidFill>
            </a:ln>
          </p:spPr>
          <p:txBody>
            <a:bodyPr wrap="square" lIns="0" tIns="0" rIns="0" bIns="0" rtlCol="0"/>
            <a:lstStyle/>
            <a:p>
              <a:endParaRPr sz="3200"/>
            </a:p>
          </p:txBody>
        </p:sp>
        <p:sp>
          <p:nvSpPr>
            <p:cNvPr id="169" name="object 68">
              <a:extLst>
                <a:ext uri="{FF2B5EF4-FFF2-40B4-BE49-F238E27FC236}">
                  <a16:creationId xmlns:a16="http://schemas.microsoft.com/office/drawing/2014/main" id="{85F7CDC8-64F4-1C4A-FF1D-84D82F8523A8}"/>
                </a:ext>
              </a:extLst>
            </p:cNvPr>
            <p:cNvSpPr/>
            <p:nvPr/>
          </p:nvSpPr>
          <p:spPr>
            <a:xfrm>
              <a:off x="4681068"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grpFill/>
          </p:spPr>
          <p:txBody>
            <a:bodyPr wrap="square" lIns="0" tIns="0" rIns="0" bIns="0" rtlCol="0"/>
            <a:lstStyle/>
            <a:p>
              <a:endParaRPr sz="3200"/>
            </a:p>
          </p:txBody>
        </p:sp>
        <p:sp>
          <p:nvSpPr>
            <p:cNvPr id="170" name="object 69">
              <a:extLst>
                <a:ext uri="{FF2B5EF4-FFF2-40B4-BE49-F238E27FC236}">
                  <a16:creationId xmlns:a16="http://schemas.microsoft.com/office/drawing/2014/main" id="{E4EFD39A-FBE4-9896-E97B-8B5F40FB515A}"/>
                </a:ext>
              </a:extLst>
            </p:cNvPr>
            <p:cNvSpPr/>
            <p:nvPr/>
          </p:nvSpPr>
          <p:spPr>
            <a:xfrm>
              <a:off x="47038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grpFill/>
            <a:ln w="19050">
              <a:solidFill>
                <a:srgbClr val="636363"/>
              </a:solidFill>
            </a:ln>
          </p:spPr>
          <p:txBody>
            <a:bodyPr wrap="square" lIns="0" tIns="0" rIns="0" bIns="0" rtlCol="0"/>
            <a:lstStyle/>
            <a:p>
              <a:endParaRPr sz="3200"/>
            </a:p>
          </p:txBody>
        </p:sp>
      </p:grpSp>
      <p:sp>
        <p:nvSpPr>
          <p:cNvPr id="30" name="object 70">
            <a:extLst>
              <a:ext uri="{FF2B5EF4-FFF2-40B4-BE49-F238E27FC236}">
                <a16:creationId xmlns:a16="http://schemas.microsoft.com/office/drawing/2014/main" id="{00F11ECB-C320-734B-35F2-B111D140F6E5}"/>
              </a:ext>
            </a:extLst>
          </p:cNvPr>
          <p:cNvSpPr txBox="1"/>
          <p:nvPr/>
        </p:nvSpPr>
        <p:spPr>
          <a:xfrm>
            <a:off x="7633820" y="3531318"/>
            <a:ext cx="487617" cy="418009"/>
          </a:xfrm>
          <a:prstGeom prst="rect">
            <a:avLst/>
          </a:prstGeom>
          <a:solidFill>
            <a:schemeClr val="accent1"/>
          </a:solidFill>
          <a:ln w="19050">
            <a:solidFill>
              <a:srgbClr val="636363"/>
            </a:solidFill>
          </a:ln>
        </p:spPr>
        <p:txBody>
          <a:bodyPr vert="horz" wrap="square" lIns="0" tIns="48254" rIns="0" bIns="0" rtlCol="0">
            <a:spAutoFit/>
          </a:bodyPr>
          <a:lstStyle/>
          <a:p>
            <a:pPr algn="ctr">
              <a:spcBef>
                <a:spcPts val="380"/>
              </a:spcBef>
            </a:pPr>
            <a:r>
              <a:rPr lang="en-US" b="1" spc="-207" dirty="0">
                <a:solidFill>
                  <a:schemeClr val="bg1"/>
                </a:solidFill>
                <a:latin typeface="Trebuchet MS"/>
                <a:cs typeface="Trebuchet MS"/>
              </a:rPr>
              <a:t>25</a:t>
            </a:r>
            <a:endParaRPr dirty="0">
              <a:solidFill>
                <a:schemeClr val="bg1"/>
              </a:solidFill>
              <a:latin typeface="Trebuchet MS"/>
              <a:cs typeface="Trebuchet MS"/>
            </a:endParaRPr>
          </a:p>
        </p:txBody>
      </p:sp>
      <p:grpSp>
        <p:nvGrpSpPr>
          <p:cNvPr id="31" name="object 71">
            <a:extLst>
              <a:ext uri="{FF2B5EF4-FFF2-40B4-BE49-F238E27FC236}">
                <a16:creationId xmlns:a16="http://schemas.microsoft.com/office/drawing/2014/main" id="{DC8BE1F2-B714-4E71-5B46-EC0498E51172}"/>
              </a:ext>
            </a:extLst>
          </p:cNvPr>
          <p:cNvGrpSpPr/>
          <p:nvPr/>
        </p:nvGrpSpPr>
        <p:grpSpPr>
          <a:xfrm>
            <a:off x="8111694" y="3508827"/>
            <a:ext cx="756821" cy="513013"/>
            <a:chOff x="5151501" y="1554861"/>
            <a:chExt cx="567690" cy="384810"/>
          </a:xfrm>
          <a:solidFill>
            <a:schemeClr val="accent1"/>
          </a:solidFill>
        </p:grpSpPr>
        <p:sp>
          <p:nvSpPr>
            <p:cNvPr id="82" name="object 72">
              <a:extLst>
                <a:ext uri="{FF2B5EF4-FFF2-40B4-BE49-F238E27FC236}">
                  <a16:creationId xmlns:a16="http://schemas.microsoft.com/office/drawing/2014/main" id="{9F71C0B6-9EA0-7835-4BBC-2EC694AFE629}"/>
                </a:ext>
              </a:extLst>
            </p:cNvPr>
            <p:cNvSpPr/>
            <p:nvPr/>
          </p:nvSpPr>
          <p:spPr>
            <a:xfrm>
              <a:off x="51610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grpFill/>
          </p:spPr>
          <p:txBody>
            <a:bodyPr wrap="square" lIns="0" tIns="0" rIns="0" bIns="0" rtlCol="0"/>
            <a:lstStyle/>
            <a:p>
              <a:endParaRPr sz="3200"/>
            </a:p>
          </p:txBody>
        </p:sp>
        <p:sp>
          <p:nvSpPr>
            <p:cNvPr id="83" name="object 73">
              <a:extLst>
                <a:ext uri="{FF2B5EF4-FFF2-40B4-BE49-F238E27FC236}">
                  <a16:creationId xmlns:a16="http://schemas.microsoft.com/office/drawing/2014/main" id="{39245CC0-BFA2-91E0-CD00-484FF9AA7383}"/>
                </a:ext>
              </a:extLst>
            </p:cNvPr>
            <p:cNvSpPr/>
            <p:nvPr/>
          </p:nvSpPr>
          <p:spPr>
            <a:xfrm>
              <a:off x="51610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grpFill/>
            <a:ln w="19050">
              <a:solidFill>
                <a:srgbClr val="636363"/>
              </a:solidFill>
            </a:ln>
          </p:spPr>
          <p:txBody>
            <a:bodyPr wrap="square" lIns="0" tIns="0" rIns="0" bIns="0" rtlCol="0"/>
            <a:lstStyle/>
            <a:p>
              <a:endParaRPr sz="3200"/>
            </a:p>
          </p:txBody>
        </p:sp>
        <p:sp>
          <p:nvSpPr>
            <p:cNvPr id="84" name="object 74">
              <a:extLst>
                <a:ext uri="{FF2B5EF4-FFF2-40B4-BE49-F238E27FC236}">
                  <a16:creationId xmlns:a16="http://schemas.microsoft.com/office/drawing/2014/main" id="{C0B38573-B95D-3606-C0ED-E2CF36DFAC8C}"/>
                </a:ext>
              </a:extLst>
            </p:cNvPr>
            <p:cNvSpPr/>
            <p:nvPr/>
          </p:nvSpPr>
          <p:spPr>
            <a:xfrm>
              <a:off x="5252466" y="1564386"/>
              <a:ext cx="365760" cy="365760"/>
            </a:xfrm>
            <a:custGeom>
              <a:avLst/>
              <a:gdLst/>
              <a:ahLst/>
              <a:cxnLst/>
              <a:rect l="l" t="t" r="r" b="b"/>
              <a:pathLst>
                <a:path w="365760" h="365760">
                  <a:moveTo>
                    <a:pt x="365760" y="0"/>
                  </a:moveTo>
                  <a:lnTo>
                    <a:pt x="0" y="0"/>
                  </a:lnTo>
                  <a:lnTo>
                    <a:pt x="0" y="365759"/>
                  </a:lnTo>
                  <a:lnTo>
                    <a:pt x="365760" y="365759"/>
                  </a:lnTo>
                  <a:lnTo>
                    <a:pt x="365760" y="0"/>
                  </a:lnTo>
                  <a:close/>
                </a:path>
              </a:pathLst>
            </a:custGeom>
            <a:grpFill/>
          </p:spPr>
          <p:txBody>
            <a:bodyPr wrap="square" lIns="0" tIns="0" rIns="0" bIns="0" rtlCol="0"/>
            <a:lstStyle/>
            <a:p>
              <a:endParaRPr sz="3200"/>
            </a:p>
          </p:txBody>
        </p:sp>
        <p:sp>
          <p:nvSpPr>
            <p:cNvPr id="85" name="object 75">
              <a:extLst>
                <a:ext uri="{FF2B5EF4-FFF2-40B4-BE49-F238E27FC236}">
                  <a16:creationId xmlns:a16="http://schemas.microsoft.com/office/drawing/2014/main" id="{82580F29-162D-7EE0-691E-E9F379D15D72}"/>
                </a:ext>
              </a:extLst>
            </p:cNvPr>
            <p:cNvSpPr/>
            <p:nvPr/>
          </p:nvSpPr>
          <p:spPr>
            <a:xfrm>
              <a:off x="5252466" y="1564386"/>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grpFill/>
            <a:ln w="19050">
              <a:solidFill>
                <a:srgbClr val="636363"/>
              </a:solidFill>
            </a:ln>
          </p:spPr>
          <p:txBody>
            <a:bodyPr wrap="square" lIns="0" tIns="0" rIns="0" bIns="0" rtlCol="0"/>
            <a:lstStyle/>
            <a:p>
              <a:endParaRPr sz="3200"/>
            </a:p>
          </p:txBody>
        </p:sp>
        <p:sp>
          <p:nvSpPr>
            <p:cNvPr id="86" name="object 76">
              <a:extLst>
                <a:ext uri="{FF2B5EF4-FFF2-40B4-BE49-F238E27FC236}">
                  <a16:creationId xmlns:a16="http://schemas.microsoft.com/office/drawing/2014/main" id="{E50CB82A-6BEA-7771-AEE5-D3A89106579B}"/>
                </a:ext>
              </a:extLst>
            </p:cNvPr>
            <p:cNvSpPr/>
            <p:nvPr/>
          </p:nvSpPr>
          <p:spPr>
            <a:xfrm>
              <a:off x="56182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grpFill/>
          </p:spPr>
          <p:txBody>
            <a:bodyPr wrap="square" lIns="0" tIns="0" rIns="0" bIns="0" rtlCol="0"/>
            <a:lstStyle/>
            <a:p>
              <a:endParaRPr sz="3200"/>
            </a:p>
          </p:txBody>
        </p:sp>
        <p:sp>
          <p:nvSpPr>
            <p:cNvPr id="166" name="object 77">
              <a:extLst>
                <a:ext uri="{FF2B5EF4-FFF2-40B4-BE49-F238E27FC236}">
                  <a16:creationId xmlns:a16="http://schemas.microsoft.com/office/drawing/2014/main" id="{9B8F088F-20E3-0D61-F8C1-FB85E81D7783}"/>
                </a:ext>
              </a:extLst>
            </p:cNvPr>
            <p:cNvSpPr/>
            <p:nvPr/>
          </p:nvSpPr>
          <p:spPr>
            <a:xfrm>
              <a:off x="56182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grpFill/>
            <a:ln w="19050">
              <a:solidFill>
                <a:srgbClr val="636363"/>
              </a:solidFill>
            </a:ln>
          </p:spPr>
          <p:txBody>
            <a:bodyPr wrap="square" lIns="0" tIns="0" rIns="0" bIns="0" rtlCol="0"/>
            <a:lstStyle/>
            <a:p>
              <a:endParaRPr sz="3200"/>
            </a:p>
          </p:txBody>
        </p:sp>
      </p:grpSp>
      <p:sp>
        <p:nvSpPr>
          <p:cNvPr id="64" name="object 78">
            <a:extLst>
              <a:ext uri="{FF2B5EF4-FFF2-40B4-BE49-F238E27FC236}">
                <a16:creationId xmlns:a16="http://schemas.microsoft.com/office/drawing/2014/main" id="{E4945B3E-82D2-8881-A8D0-F42A16FB046C}"/>
              </a:ext>
            </a:extLst>
          </p:cNvPr>
          <p:cNvSpPr txBox="1"/>
          <p:nvPr/>
        </p:nvSpPr>
        <p:spPr>
          <a:xfrm>
            <a:off x="3427565" y="3212335"/>
            <a:ext cx="2202964" cy="386428"/>
          </a:xfrm>
          <a:prstGeom prst="rect">
            <a:avLst/>
          </a:prstGeom>
          <a:solidFill>
            <a:schemeClr val="bg1"/>
          </a:solidFill>
          <a:ln w="25400">
            <a:solidFill>
              <a:srgbClr val="636363"/>
            </a:solidFill>
          </a:ln>
        </p:spPr>
        <p:txBody>
          <a:bodyPr vert="horz" wrap="square" lIns="0" tIns="16931" rIns="0" bIns="0" rtlCol="0">
            <a:spAutoFit/>
          </a:bodyPr>
          <a:lstStyle/>
          <a:p>
            <a:pPr marL="228571">
              <a:spcBef>
                <a:spcPts val="133"/>
              </a:spcBef>
            </a:pPr>
            <a:r>
              <a:rPr sz="2400" b="1" spc="-272" dirty="0">
                <a:solidFill>
                  <a:srgbClr val="EE3D42"/>
                </a:solidFill>
                <a:latin typeface="Trebuchet MS"/>
                <a:cs typeface="Trebuchet MS"/>
              </a:rPr>
              <a:t>&lt;node*&gt;</a:t>
            </a:r>
            <a:r>
              <a:rPr sz="2400" b="1" spc="-272" dirty="0">
                <a:solidFill>
                  <a:srgbClr val="636363"/>
                </a:solidFill>
                <a:latin typeface="Trebuchet MS"/>
                <a:cs typeface="Trebuchet MS"/>
              </a:rPr>
              <a:t>|</a:t>
            </a:r>
            <a:r>
              <a:rPr sz="2400" b="1" spc="-272" dirty="0">
                <a:solidFill>
                  <a:srgbClr val="EE3D42"/>
                </a:solidFill>
                <a:latin typeface="Trebuchet MS"/>
                <a:cs typeface="Trebuchet MS"/>
              </a:rPr>
              <a:t>&lt;</a:t>
            </a:r>
            <a:r>
              <a:rPr lang="zh-CN" altLang="en-US" sz="2400" b="1" spc="-272" dirty="0">
                <a:solidFill>
                  <a:srgbClr val="EE3D42"/>
                </a:solidFill>
                <a:latin typeface="Trebuchet MS"/>
                <a:cs typeface="Trebuchet MS"/>
              </a:rPr>
              <a:t>键</a:t>
            </a:r>
            <a:r>
              <a:rPr sz="2400" b="1" spc="-272" dirty="0">
                <a:solidFill>
                  <a:srgbClr val="EE3D42"/>
                </a:solidFill>
                <a:latin typeface="Trebuchet MS"/>
                <a:cs typeface="Trebuchet MS"/>
              </a:rPr>
              <a:t>&gt;</a:t>
            </a:r>
            <a:endParaRPr sz="2400" dirty="0">
              <a:latin typeface="Trebuchet MS"/>
              <a:cs typeface="Trebuchet MS"/>
            </a:endParaRPr>
          </a:p>
        </p:txBody>
      </p:sp>
      <p:sp>
        <p:nvSpPr>
          <p:cNvPr id="65" name="object 79">
            <a:extLst>
              <a:ext uri="{FF2B5EF4-FFF2-40B4-BE49-F238E27FC236}">
                <a16:creationId xmlns:a16="http://schemas.microsoft.com/office/drawing/2014/main" id="{17B4E674-574A-0E22-EED3-482A5B5B0D85}"/>
              </a:ext>
            </a:extLst>
          </p:cNvPr>
          <p:cNvSpPr/>
          <p:nvPr/>
        </p:nvSpPr>
        <p:spPr>
          <a:xfrm>
            <a:off x="6913601" y="3463322"/>
            <a:ext cx="605990" cy="568304"/>
          </a:xfrm>
          <a:custGeom>
            <a:avLst/>
            <a:gdLst/>
            <a:ahLst/>
            <a:cxnLst/>
            <a:rect l="l" t="t" r="r" b="b"/>
            <a:pathLst>
              <a:path w="459104" h="370839">
                <a:moveTo>
                  <a:pt x="0" y="4063"/>
                </a:moveTo>
                <a:lnTo>
                  <a:pt x="0" y="1777"/>
                </a:lnTo>
                <a:lnTo>
                  <a:pt x="1777" y="0"/>
                </a:lnTo>
                <a:lnTo>
                  <a:pt x="4063" y="0"/>
                </a:lnTo>
                <a:lnTo>
                  <a:pt x="454660" y="0"/>
                </a:lnTo>
                <a:lnTo>
                  <a:pt x="456946" y="0"/>
                </a:lnTo>
                <a:lnTo>
                  <a:pt x="458724" y="1777"/>
                </a:lnTo>
                <a:lnTo>
                  <a:pt x="458724" y="4063"/>
                </a:lnTo>
                <a:lnTo>
                  <a:pt x="458724" y="366268"/>
                </a:lnTo>
                <a:lnTo>
                  <a:pt x="458724" y="368554"/>
                </a:lnTo>
                <a:lnTo>
                  <a:pt x="456946" y="370331"/>
                </a:lnTo>
                <a:lnTo>
                  <a:pt x="454660" y="370331"/>
                </a:lnTo>
                <a:lnTo>
                  <a:pt x="4063" y="370331"/>
                </a:lnTo>
                <a:lnTo>
                  <a:pt x="1777" y="370331"/>
                </a:lnTo>
                <a:lnTo>
                  <a:pt x="0" y="368554"/>
                </a:lnTo>
                <a:lnTo>
                  <a:pt x="0" y="366268"/>
                </a:lnTo>
                <a:lnTo>
                  <a:pt x="0" y="4063"/>
                </a:lnTo>
                <a:close/>
              </a:path>
            </a:pathLst>
          </a:custGeom>
          <a:noFill/>
          <a:ln w="28575">
            <a:solidFill>
              <a:schemeClr val="tx1"/>
            </a:solidFill>
          </a:ln>
        </p:spPr>
        <p:txBody>
          <a:bodyPr wrap="square" lIns="0" tIns="0" rIns="0" bIns="0" rtlCol="0"/>
          <a:lstStyle/>
          <a:p>
            <a:endParaRPr sz="3200"/>
          </a:p>
        </p:txBody>
      </p:sp>
      <p:cxnSp>
        <p:nvCxnSpPr>
          <p:cNvPr id="66" name="连接符: 曲线 65">
            <a:extLst>
              <a:ext uri="{FF2B5EF4-FFF2-40B4-BE49-F238E27FC236}">
                <a16:creationId xmlns:a16="http://schemas.microsoft.com/office/drawing/2014/main" id="{4EC5AC09-F4DD-BE04-4E9C-0A203F454D3F}"/>
              </a:ext>
            </a:extLst>
          </p:cNvPr>
          <p:cNvCxnSpPr>
            <a:stCxn id="64" idx="3"/>
          </p:cNvCxnSpPr>
          <p:nvPr/>
        </p:nvCxnSpPr>
        <p:spPr>
          <a:xfrm>
            <a:off x="5630529" y="3405549"/>
            <a:ext cx="1270334" cy="366867"/>
          </a:xfrm>
          <a:prstGeom prst="curvedConnector3">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7" name="连接符: 曲线 66">
            <a:extLst>
              <a:ext uri="{FF2B5EF4-FFF2-40B4-BE49-F238E27FC236}">
                <a16:creationId xmlns:a16="http://schemas.microsoft.com/office/drawing/2014/main" id="{B438FCF5-E38C-B678-0B8F-F3213011E496}"/>
              </a:ext>
            </a:extLst>
          </p:cNvPr>
          <p:cNvCxnSpPr>
            <a:stCxn id="8" idx="3"/>
          </p:cNvCxnSpPr>
          <p:nvPr/>
        </p:nvCxnSpPr>
        <p:spPr>
          <a:xfrm flipV="1">
            <a:off x="6157010" y="3772416"/>
            <a:ext cx="684762" cy="466059"/>
          </a:xfrm>
          <a:prstGeom prst="curvedConnector3">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连接符: 曲线 67">
            <a:extLst>
              <a:ext uri="{FF2B5EF4-FFF2-40B4-BE49-F238E27FC236}">
                <a16:creationId xmlns:a16="http://schemas.microsoft.com/office/drawing/2014/main" id="{F2A61303-01F4-410D-BC55-D3D46938326F}"/>
              </a:ext>
            </a:extLst>
          </p:cNvPr>
          <p:cNvCxnSpPr>
            <a:cxnSpLocks/>
            <a:endCxn id="26" idx="0"/>
          </p:cNvCxnSpPr>
          <p:nvPr/>
        </p:nvCxnSpPr>
        <p:spPr>
          <a:xfrm rot="10800000" flipV="1">
            <a:off x="4649712" y="3775461"/>
            <a:ext cx="2350040" cy="1277246"/>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连接符: 曲线 68">
            <a:extLst>
              <a:ext uri="{FF2B5EF4-FFF2-40B4-BE49-F238E27FC236}">
                <a16:creationId xmlns:a16="http://schemas.microsoft.com/office/drawing/2014/main" id="{CE2BA727-E844-83D1-8C69-62A7607C3C18}"/>
              </a:ext>
            </a:extLst>
          </p:cNvPr>
          <p:cNvCxnSpPr>
            <a:cxnSpLocks/>
          </p:cNvCxnSpPr>
          <p:nvPr/>
        </p:nvCxnSpPr>
        <p:spPr>
          <a:xfrm rot="5400000">
            <a:off x="6852585" y="4365451"/>
            <a:ext cx="1191021" cy="35877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连接符: 曲线 69">
            <a:extLst>
              <a:ext uri="{FF2B5EF4-FFF2-40B4-BE49-F238E27FC236}">
                <a16:creationId xmlns:a16="http://schemas.microsoft.com/office/drawing/2014/main" id="{1657C60E-8848-188F-F2B7-3B5D71A42E14}"/>
              </a:ext>
            </a:extLst>
          </p:cNvPr>
          <p:cNvCxnSpPr>
            <a:cxnSpLocks/>
            <a:endCxn id="20" idx="0"/>
          </p:cNvCxnSpPr>
          <p:nvPr/>
        </p:nvCxnSpPr>
        <p:spPr>
          <a:xfrm>
            <a:off x="8229968" y="3803156"/>
            <a:ext cx="1587968" cy="1229616"/>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C7A1BFAC-7513-C77D-848C-5AB9DA1A139D}"/>
              </a:ext>
            </a:extLst>
          </p:cNvPr>
          <p:cNvCxnSpPr>
            <a:cxnSpLocks/>
          </p:cNvCxnSpPr>
          <p:nvPr/>
        </p:nvCxnSpPr>
        <p:spPr>
          <a:xfrm>
            <a:off x="4940950" y="5560070"/>
            <a:ext cx="564983" cy="397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2" name="object 22">
            <a:extLst>
              <a:ext uri="{FF2B5EF4-FFF2-40B4-BE49-F238E27FC236}">
                <a16:creationId xmlns:a16="http://schemas.microsoft.com/office/drawing/2014/main" id="{8EA43B24-BB1B-68B9-51B6-0E5BABA1E031}"/>
              </a:ext>
            </a:extLst>
          </p:cNvPr>
          <p:cNvGrpSpPr/>
          <p:nvPr/>
        </p:nvGrpSpPr>
        <p:grpSpPr>
          <a:xfrm>
            <a:off x="5587805" y="5018311"/>
            <a:ext cx="756821" cy="513013"/>
            <a:chOff x="5151501" y="2681097"/>
            <a:chExt cx="567690" cy="384810"/>
          </a:xfrm>
          <a:solidFill>
            <a:schemeClr val="accent1"/>
          </a:solidFill>
        </p:grpSpPr>
        <p:sp>
          <p:nvSpPr>
            <p:cNvPr id="76" name="object 23">
              <a:extLst>
                <a:ext uri="{FF2B5EF4-FFF2-40B4-BE49-F238E27FC236}">
                  <a16:creationId xmlns:a16="http://schemas.microsoft.com/office/drawing/2014/main" id="{1D338F73-8717-8DDE-C4C4-BE6E2913334D}"/>
                </a:ext>
              </a:extLst>
            </p:cNvPr>
            <p:cNvSpPr/>
            <p:nvPr/>
          </p:nvSpPr>
          <p:spPr>
            <a:xfrm>
              <a:off x="51610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77" name="object 24">
              <a:extLst>
                <a:ext uri="{FF2B5EF4-FFF2-40B4-BE49-F238E27FC236}">
                  <a16:creationId xmlns:a16="http://schemas.microsoft.com/office/drawing/2014/main" id="{F9755BE2-DBDD-10CA-C0B3-DF686D7CB3DB}"/>
                </a:ext>
              </a:extLst>
            </p:cNvPr>
            <p:cNvSpPr/>
            <p:nvPr/>
          </p:nvSpPr>
          <p:spPr>
            <a:xfrm>
              <a:off x="51610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78" name="object 25">
              <a:extLst>
                <a:ext uri="{FF2B5EF4-FFF2-40B4-BE49-F238E27FC236}">
                  <a16:creationId xmlns:a16="http://schemas.microsoft.com/office/drawing/2014/main" id="{98045DD8-5A21-EDBD-CA9D-8416172808B3}"/>
                </a:ext>
              </a:extLst>
            </p:cNvPr>
            <p:cNvSpPr/>
            <p:nvPr/>
          </p:nvSpPr>
          <p:spPr>
            <a:xfrm>
              <a:off x="5252466"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grpFill/>
          </p:spPr>
          <p:txBody>
            <a:bodyPr wrap="square" lIns="0" tIns="0" rIns="0" bIns="0" rtlCol="0"/>
            <a:lstStyle/>
            <a:p>
              <a:endParaRPr sz="3200"/>
            </a:p>
          </p:txBody>
        </p:sp>
        <p:sp>
          <p:nvSpPr>
            <p:cNvPr id="79" name="object 26">
              <a:extLst>
                <a:ext uri="{FF2B5EF4-FFF2-40B4-BE49-F238E27FC236}">
                  <a16:creationId xmlns:a16="http://schemas.microsoft.com/office/drawing/2014/main" id="{46ABD693-0792-988F-EF13-AEC52DA33CC9}"/>
                </a:ext>
              </a:extLst>
            </p:cNvPr>
            <p:cNvSpPr/>
            <p:nvPr/>
          </p:nvSpPr>
          <p:spPr>
            <a:xfrm>
              <a:off x="5252466"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80" name="object 27">
              <a:extLst>
                <a:ext uri="{FF2B5EF4-FFF2-40B4-BE49-F238E27FC236}">
                  <a16:creationId xmlns:a16="http://schemas.microsoft.com/office/drawing/2014/main" id="{0E55A73B-10C6-B016-9D5E-FA4AA56CA526}"/>
                </a:ext>
              </a:extLst>
            </p:cNvPr>
            <p:cNvSpPr/>
            <p:nvPr/>
          </p:nvSpPr>
          <p:spPr>
            <a:xfrm>
              <a:off x="56182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81" name="object 28">
              <a:extLst>
                <a:ext uri="{FF2B5EF4-FFF2-40B4-BE49-F238E27FC236}">
                  <a16:creationId xmlns:a16="http://schemas.microsoft.com/office/drawing/2014/main" id="{E7308873-7728-2B43-00A5-F8D7FC084257}"/>
                </a:ext>
              </a:extLst>
            </p:cNvPr>
            <p:cNvSpPr/>
            <p:nvPr/>
          </p:nvSpPr>
          <p:spPr>
            <a:xfrm>
              <a:off x="56182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grpSp>
      <p:sp>
        <p:nvSpPr>
          <p:cNvPr id="73" name="object 21">
            <a:extLst>
              <a:ext uri="{FF2B5EF4-FFF2-40B4-BE49-F238E27FC236}">
                <a16:creationId xmlns:a16="http://schemas.microsoft.com/office/drawing/2014/main" id="{6AEA70B3-B707-6440-042A-89C675AFC963}"/>
              </a:ext>
            </a:extLst>
          </p:cNvPr>
          <p:cNvSpPr txBox="1"/>
          <p:nvPr/>
        </p:nvSpPr>
        <p:spPr>
          <a:xfrm>
            <a:off x="5085431" y="5040816"/>
            <a:ext cx="531893" cy="404377"/>
          </a:xfrm>
          <a:prstGeom prst="rect">
            <a:avLst/>
          </a:prstGeom>
          <a:solidFill>
            <a:schemeClr val="accent1"/>
          </a:solidFill>
          <a:ln w="19050">
            <a:solidFill>
              <a:srgbClr val="636363"/>
            </a:solidFill>
          </a:ln>
        </p:spPr>
        <p:txBody>
          <a:bodyPr vert="horz" wrap="square" lIns="0" tIns="49946" rIns="0" bIns="0" rtlCol="0">
            <a:spAutoFit/>
          </a:bodyPr>
          <a:lstStyle/>
          <a:p>
            <a:pPr algn="ctr">
              <a:spcBef>
                <a:spcPts val="393"/>
              </a:spcBef>
            </a:pPr>
            <a:r>
              <a:rPr lang="en-US" b="1" spc="-207" dirty="0">
                <a:solidFill>
                  <a:schemeClr val="bg1"/>
                </a:solidFill>
                <a:latin typeface="Trebuchet MS"/>
                <a:cs typeface="Trebuchet MS"/>
              </a:rPr>
              <a:t>13</a:t>
            </a:r>
            <a:endParaRPr dirty="0">
              <a:solidFill>
                <a:schemeClr val="bg1"/>
              </a:solidFill>
              <a:latin typeface="Trebuchet MS"/>
              <a:cs typeface="Trebuchet MS"/>
            </a:endParaRPr>
          </a:p>
        </p:txBody>
      </p:sp>
      <p:sp>
        <p:nvSpPr>
          <p:cNvPr id="74" name="矩形 73">
            <a:extLst>
              <a:ext uri="{FF2B5EF4-FFF2-40B4-BE49-F238E27FC236}">
                <a16:creationId xmlns:a16="http://schemas.microsoft.com/office/drawing/2014/main" id="{890D5896-E731-9D76-5563-33D39FA90E67}"/>
              </a:ext>
            </a:extLst>
          </p:cNvPr>
          <p:cNvSpPr/>
          <p:nvPr/>
        </p:nvSpPr>
        <p:spPr>
          <a:xfrm>
            <a:off x="4371422" y="5031009"/>
            <a:ext cx="573230" cy="508269"/>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75" name="直接连接符 74">
            <a:extLst>
              <a:ext uri="{FF2B5EF4-FFF2-40B4-BE49-F238E27FC236}">
                <a16:creationId xmlns:a16="http://schemas.microsoft.com/office/drawing/2014/main" id="{68FF9FA4-DB1C-8231-9720-4A11CF750E18}"/>
              </a:ext>
            </a:extLst>
          </p:cNvPr>
          <p:cNvCxnSpPr>
            <a:cxnSpLocks/>
          </p:cNvCxnSpPr>
          <p:nvPr/>
        </p:nvCxnSpPr>
        <p:spPr>
          <a:xfrm flipH="1">
            <a:off x="2782839" y="5577208"/>
            <a:ext cx="1643914" cy="3118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bject 78">
            <a:extLst>
              <a:ext uri="{FF2B5EF4-FFF2-40B4-BE49-F238E27FC236}">
                <a16:creationId xmlns:a16="http://schemas.microsoft.com/office/drawing/2014/main" id="{7839F9C5-2382-4A54-B9FC-256E72426A36}"/>
              </a:ext>
            </a:extLst>
          </p:cNvPr>
          <p:cNvSpPr txBox="1"/>
          <p:nvPr/>
        </p:nvSpPr>
        <p:spPr>
          <a:xfrm>
            <a:off x="3430910" y="3619430"/>
            <a:ext cx="2202964" cy="386428"/>
          </a:xfrm>
          <a:prstGeom prst="rect">
            <a:avLst/>
          </a:prstGeom>
          <a:solidFill>
            <a:schemeClr val="bg1"/>
          </a:solidFill>
          <a:ln w="25400">
            <a:solidFill>
              <a:srgbClr val="636363"/>
            </a:solidFill>
            <a:prstDash val="dash"/>
          </a:ln>
        </p:spPr>
        <p:txBody>
          <a:bodyPr vert="horz" wrap="square" lIns="0" tIns="16931" rIns="0" bIns="0" rtlCol="0">
            <a:spAutoFit/>
          </a:bodyPr>
          <a:lstStyle/>
          <a:p>
            <a:pPr marL="228571">
              <a:spcBef>
                <a:spcPts val="133"/>
              </a:spcBef>
            </a:pPr>
            <a:r>
              <a:rPr lang="en-US" sz="2400" b="1" spc="-272" dirty="0">
                <a:solidFill>
                  <a:srgbClr val="EE3D42"/>
                </a:solidFill>
                <a:latin typeface="Trebuchet MS"/>
                <a:cs typeface="Trebuchet MS"/>
              </a:rPr>
              <a:t>&lt;</a:t>
            </a:r>
            <a:r>
              <a:rPr lang="zh-CN" altLang="en-US" sz="2400" b="1" spc="-272" dirty="0">
                <a:solidFill>
                  <a:srgbClr val="EE3D42"/>
                </a:solidFill>
                <a:latin typeface="Trebuchet MS"/>
                <a:cs typeface="Trebuchet MS"/>
              </a:rPr>
              <a:t>值</a:t>
            </a:r>
            <a:r>
              <a:rPr lang="en-US" sz="2400" b="1" spc="-272" dirty="0">
                <a:solidFill>
                  <a:srgbClr val="EE3D42"/>
                </a:solidFill>
                <a:latin typeface="Trebuchet MS"/>
                <a:cs typeface="Trebuchet MS"/>
              </a:rPr>
              <a:t>&gt;       </a:t>
            </a:r>
            <a:r>
              <a:rPr sz="2400" b="1" spc="-272" dirty="0">
                <a:solidFill>
                  <a:srgbClr val="636363"/>
                </a:solidFill>
                <a:latin typeface="Trebuchet MS"/>
                <a:cs typeface="Trebuchet MS"/>
              </a:rPr>
              <a:t>|</a:t>
            </a:r>
            <a:r>
              <a:rPr sz="2400" b="1" spc="-272" dirty="0">
                <a:solidFill>
                  <a:srgbClr val="EE3D42"/>
                </a:solidFill>
                <a:latin typeface="Trebuchet MS"/>
                <a:cs typeface="Trebuchet MS"/>
              </a:rPr>
              <a:t>&lt;</a:t>
            </a:r>
            <a:r>
              <a:rPr lang="zh-CN" altLang="en-US" sz="2400" b="1" spc="-272" dirty="0">
                <a:solidFill>
                  <a:srgbClr val="EE3D42"/>
                </a:solidFill>
                <a:latin typeface="Trebuchet MS"/>
                <a:cs typeface="Trebuchet MS"/>
              </a:rPr>
              <a:t>键</a:t>
            </a:r>
            <a:r>
              <a:rPr sz="2400" b="1" spc="-272" dirty="0">
                <a:solidFill>
                  <a:srgbClr val="EE3D42"/>
                </a:solidFill>
                <a:latin typeface="Trebuchet MS"/>
                <a:cs typeface="Trebuchet MS"/>
              </a:rPr>
              <a:t>&gt;</a:t>
            </a:r>
            <a:endParaRPr sz="2400" dirty="0">
              <a:latin typeface="Trebuchet MS"/>
              <a:cs typeface="Trebuchet MS"/>
            </a:endParaRPr>
          </a:p>
        </p:txBody>
      </p:sp>
      <p:sp>
        <p:nvSpPr>
          <p:cNvPr id="88" name="object 78">
            <a:extLst>
              <a:ext uri="{FF2B5EF4-FFF2-40B4-BE49-F238E27FC236}">
                <a16:creationId xmlns:a16="http://schemas.microsoft.com/office/drawing/2014/main" id="{DF166937-1B44-4955-9BA5-372C380D033B}"/>
              </a:ext>
            </a:extLst>
          </p:cNvPr>
          <p:cNvSpPr txBox="1"/>
          <p:nvPr/>
        </p:nvSpPr>
        <p:spPr>
          <a:xfrm>
            <a:off x="2782838" y="6283726"/>
            <a:ext cx="2706272" cy="386428"/>
          </a:xfrm>
          <a:prstGeom prst="rect">
            <a:avLst/>
          </a:prstGeom>
          <a:solidFill>
            <a:schemeClr val="bg1"/>
          </a:solidFill>
          <a:ln w="25400">
            <a:solidFill>
              <a:srgbClr val="636363"/>
            </a:solidFill>
            <a:prstDash val="dash"/>
          </a:ln>
        </p:spPr>
        <p:txBody>
          <a:bodyPr vert="horz" wrap="square" lIns="0" tIns="16931" rIns="0" bIns="0" rtlCol="0">
            <a:spAutoFit/>
          </a:bodyPr>
          <a:lstStyle/>
          <a:p>
            <a:pPr marL="228571">
              <a:spcBef>
                <a:spcPts val="133"/>
              </a:spcBef>
            </a:pPr>
            <a:r>
              <a:rPr lang="en-US" sz="2400" b="1" spc="-272" dirty="0">
                <a:solidFill>
                  <a:srgbClr val="EE3D42"/>
                </a:solidFill>
                <a:latin typeface="Trebuchet MS"/>
                <a:cs typeface="Trebuchet MS"/>
              </a:rPr>
              <a:t>&lt;</a:t>
            </a:r>
            <a:r>
              <a:rPr lang="zh-CN" altLang="en-US" sz="2400" b="1" spc="-272" dirty="0">
                <a:solidFill>
                  <a:srgbClr val="EE3D42"/>
                </a:solidFill>
                <a:latin typeface="Trebuchet MS"/>
                <a:cs typeface="Trebuchet MS"/>
              </a:rPr>
              <a:t>值</a:t>
            </a:r>
            <a:r>
              <a:rPr lang="en-US" sz="2400" b="1" spc="-272" dirty="0">
                <a:solidFill>
                  <a:srgbClr val="EE3D42"/>
                </a:solidFill>
                <a:latin typeface="Trebuchet MS"/>
                <a:cs typeface="Trebuchet MS"/>
              </a:rPr>
              <a:t>&gt;        </a:t>
            </a:r>
            <a:r>
              <a:rPr sz="2400" b="1" spc="-272" dirty="0">
                <a:solidFill>
                  <a:srgbClr val="636363"/>
                </a:solidFill>
                <a:latin typeface="Trebuchet MS"/>
                <a:cs typeface="Trebuchet MS"/>
              </a:rPr>
              <a:t>|</a:t>
            </a:r>
            <a:r>
              <a:rPr sz="2400" b="1" spc="-272" dirty="0">
                <a:solidFill>
                  <a:srgbClr val="EE3D42"/>
                </a:solidFill>
                <a:latin typeface="Trebuchet MS"/>
                <a:cs typeface="Trebuchet MS"/>
              </a:rPr>
              <a:t>&lt;</a:t>
            </a:r>
            <a:r>
              <a:rPr lang="zh-CN" altLang="en-US" sz="2400" b="1" spc="-272" dirty="0">
                <a:solidFill>
                  <a:srgbClr val="EE3D42"/>
                </a:solidFill>
                <a:latin typeface="Trebuchet MS"/>
                <a:cs typeface="Trebuchet MS"/>
              </a:rPr>
              <a:t>键</a:t>
            </a:r>
            <a:r>
              <a:rPr sz="2400" b="1" spc="-272" dirty="0">
                <a:solidFill>
                  <a:srgbClr val="EE3D42"/>
                </a:solidFill>
                <a:latin typeface="Trebuchet MS"/>
                <a:cs typeface="Trebuchet MS"/>
              </a:rPr>
              <a:t>&gt;</a:t>
            </a:r>
            <a:endParaRPr sz="2400" dirty="0">
              <a:latin typeface="Trebuchet MS"/>
              <a:cs typeface="Trebuchet MS"/>
            </a:endParaRPr>
          </a:p>
        </p:txBody>
      </p:sp>
      <p:sp>
        <p:nvSpPr>
          <p:cNvPr id="93" name="object 10">
            <a:extLst>
              <a:ext uri="{FF2B5EF4-FFF2-40B4-BE49-F238E27FC236}">
                <a16:creationId xmlns:a16="http://schemas.microsoft.com/office/drawing/2014/main" id="{CAAE8DA0-5572-45B5-86B2-DC1F4E2BCA7C}"/>
              </a:ext>
            </a:extLst>
          </p:cNvPr>
          <p:cNvSpPr txBox="1"/>
          <p:nvPr/>
        </p:nvSpPr>
        <p:spPr>
          <a:xfrm>
            <a:off x="2452082" y="4937333"/>
            <a:ext cx="1753755" cy="508685"/>
          </a:xfrm>
          <a:prstGeom prst="rect">
            <a:avLst/>
          </a:prstGeom>
          <a:solidFill>
            <a:schemeClr val="bg1"/>
          </a:solidFill>
        </p:spPr>
        <p:txBody>
          <a:bodyPr vert="horz" wrap="square" lIns="0" tIns="16085" rIns="0" bIns="0" rtlCol="0">
            <a:spAutoFit/>
          </a:bodyPr>
          <a:lstStyle/>
          <a:p>
            <a:pPr marL="16931">
              <a:spcBef>
                <a:spcPts val="127"/>
              </a:spcBef>
            </a:pPr>
            <a:r>
              <a:rPr lang="zh-CN" altLang="en-US" sz="3200" b="1" spc="-133" dirty="0">
                <a:solidFill>
                  <a:srgbClr val="EE3D42"/>
                </a:solidFill>
                <a:latin typeface="微软雅黑" panose="020B0503020204020204" pitchFamily="34" charset="-122"/>
                <a:ea typeface="微软雅黑" panose="020B0503020204020204" pitchFamily="34" charset="-122"/>
                <a:cs typeface="Book Antiqua"/>
              </a:rPr>
              <a:t>叶子结点</a:t>
            </a:r>
            <a:endParaRPr sz="3200" dirty="0">
              <a:latin typeface="微软雅黑" panose="020B0503020204020204" pitchFamily="34" charset="-122"/>
              <a:ea typeface="微软雅黑" panose="020B0503020204020204" pitchFamily="34" charset="-122"/>
              <a:cs typeface="Book Antiqua"/>
            </a:endParaRPr>
          </a:p>
        </p:txBody>
      </p:sp>
      <p:graphicFrame>
        <p:nvGraphicFramePr>
          <p:cNvPr id="94" name="表格 94">
            <a:extLst>
              <a:ext uri="{FF2B5EF4-FFF2-40B4-BE49-F238E27FC236}">
                <a16:creationId xmlns:a16="http://schemas.microsoft.com/office/drawing/2014/main" id="{2A0970FC-8EED-4BD8-98C6-36313249BEB2}"/>
              </a:ext>
            </a:extLst>
          </p:cNvPr>
          <p:cNvGraphicFramePr>
            <a:graphicFrameLocks noGrp="1"/>
          </p:cNvGraphicFramePr>
          <p:nvPr>
            <p:extLst>
              <p:ext uri="{D42A27DB-BD31-4B8C-83A1-F6EECF244321}">
                <p14:modId xmlns:p14="http://schemas.microsoft.com/office/powerpoint/2010/main" val="613131179"/>
              </p:ext>
            </p:extLst>
          </p:nvPr>
        </p:nvGraphicFramePr>
        <p:xfrm>
          <a:off x="6959302" y="1978834"/>
          <a:ext cx="5086084" cy="370840"/>
        </p:xfrm>
        <a:graphic>
          <a:graphicData uri="http://schemas.openxmlformats.org/drawingml/2006/table">
            <a:tbl>
              <a:tblPr firstRow="1" bandRow="1">
                <a:tableStyleId>{5C22544A-7EE6-4342-B048-85BDC9FD1C3A}</a:tableStyleId>
              </a:tblPr>
              <a:tblGrid>
                <a:gridCol w="635761">
                  <a:extLst>
                    <a:ext uri="{9D8B030D-6E8A-4147-A177-3AD203B41FA5}">
                      <a16:colId xmlns:a16="http://schemas.microsoft.com/office/drawing/2014/main" val="2489175369"/>
                    </a:ext>
                  </a:extLst>
                </a:gridCol>
                <a:gridCol w="489883">
                  <a:extLst>
                    <a:ext uri="{9D8B030D-6E8A-4147-A177-3AD203B41FA5}">
                      <a16:colId xmlns:a16="http://schemas.microsoft.com/office/drawing/2014/main" val="1093300031"/>
                    </a:ext>
                  </a:extLst>
                </a:gridCol>
                <a:gridCol w="504056">
                  <a:extLst>
                    <a:ext uri="{9D8B030D-6E8A-4147-A177-3AD203B41FA5}">
                      <a16:colId xmlns:a16="http://schemas.microsoft.com/office/drawing/2014/main" val="3542152807"/>
                    </a:ext>
                  </a:extLst>
                </a:gridCol>
                <a:gridCol w="576064">
                  <a:extLst>
                    <a:ext uri="{9D8B030D-6E8A-4147-A177-3AD203B41FA5}">
                      <a16:colId xmlns:a16="http://schemas.microsoft.com/office/drawing/2014/main" val="1385686008"/>
                    </a:ext>
                  </a:extLst>
                </a:gridCol>
                <a:gridCol w="792088">
                  <a:extLst>
                    <a:ext uri="{9D8B030D-6E8A-4147-A177-3AD203B41FA5}">
                      <a16:colId xmlns:a16="http://schemas.microsoft.com/office/drawing/2014/main" val="1817520534"/>
                    </a:ext>
                  </a:extLst>
                </a:gridCol>
                <a:gridCol w="720080">
                  <a:extLst>
                    <a:ext uri="{9D8B030D-6E8A-4147-A177-3AD203B41FA5}">
                      <a16:colId xmlns:a16="http://schemas.microsoft.com/office/drawing/2014/main" val="3642819782"/>
                    </a:ext>
                  </a:extLst>
                </a:gridCol>
                <a:gridCol w="720080">
                  <a:extLst>
                    <a:ext uri="{9D8B030D-6E8A-4147-A177-3AD203B41FA5}">
                      <a16:colId xmlns:a16="http://schemas.microsoft.com/office/drawing/2014/main" val="2455190130"/>
                    </a:ext>
                  </a:extLst>
                </a:gridCol>
                <a:gridCol w="648072">
                  <a:extLst>
                    <a:ext uri="{9D8B030D-6E8A-4147-A177-3AD203B41FA5}">
                      <a16:colId xmlns:a16="http://schemas.microsoft.com/office/drawing/2014/main" val="4290816724"/>
                    </a:ext>
                  </a:extLst>
                </a:gridCol>
              </a:tblGrid>
              <a:tr h="370840">
                <a:tc>
                  <a:txBody>
                    <a:bodyPr/>
                    <a:lstStyle/>
                    <a:p>
                      <a:r>
                        <a:rPr lang="en-US" altLang="zh-CN" dirty="0"/>
                        <a:t>P1</a:t>
                      </a:r>
                      <a:endParaRPr lang="zh-CN" altLang="en-US" dirty="0"/>
                    </a:p>
                  </a:txBody>
                  <a:tcPr/>
                </a:tc>
                <a:tc>
                  <a:txBody>
                    <a:bodyPr/>
                    <a:lstStyle/>
                    <a:p>
                      <a:r>
                        <a:rPr lang="en-US" altLang="zh-CN" dirty="0"/>
                        <a:t>K1</a:t>
                      </a:r>
                      <a:endParaRPr lang="zh-CN" altLang="en-US" dirty="0"/>
                    </a:p>
                  </a:txBody>
                  <a:tcPr/>
                </a:tc>
                <a:tc>
                  <a:txBody>
                    <a:bodyPr/>
                    <a:lstStyle/>
                    <a:p>
                      <a:r>
                        <a:rPr lang="en-US" altLang="zh-CN" dirty="0"/>
                        <a:t>P2</a:t>
                      </a:r>
                      <a:endParaRPr lang="zh-CN" altLang="en-US" dirty="0"/>
                    </a:p>
                  </a:txBody>
                  <a:tcPr/>
                </a:tc>
                <a:tc>
                  <a:txBody>
                    <a:bodyPr/>
                    <a:lstStyle/>
                    <a:p>
                      <a:r>
                        <a:rPr lang="en-US" altLang="zh-CN" dirty="0"/>
                        <a:t>K2</a:t>
                      </a:r>
                      <a:endParaRPr lang="zh-CN" altLang="en-US" dirty="0"/>
                    </a:p>
                  </a:txBody>
                  <a:tcPr/>
                </a:tc>
                <a:tc>
                  <a:txBody>
                    <a:bodyPr/>
                    <a:lstStyle/>
                    <a:p>
                      <a:r>
                        <a:rPr lang="en-US" altLang="zh-CN" dirty="0"/>
                        <a:t>......</a:t>
                      </a:r>
                      <a:endParaRPr lang="zh-CN" altLang="en-US" dirty="0"/>
                    </a:p>
                  </a:txBody>
                  <a:tcPr/>
                </a:tc>
                <a:tc>
                  <a:txBody>
                    <a:bodyPr/>
                    <a:lstStyle/>
                    <a:p>
                      <a:r>
                        <a:rPr lang="en-US" altLang="zh-CN" dirty="0"/>
                        <a:t>Pn-1</a:t>
                      </a:r>
                      <a:endParaRPr lang="zh-CN" altLang="en-US" dirty="0"/>
                    </a:p>
                  </a:txBody>
                  <a:tcPr/>
                </a:tc>
                <a:tc>
                  <a:txBody>
                    <a:bodyPr/>
                    <a:lstStyle/>
                    <a:p>
                      <a:r>
                        <a:rPr lang="en-US" altLang="zh-CN" dirty="0"/>
                        <a:t>Kn-1</a:t>
                      </a:r>
                      <a:endParaRPr lang="zh-CN" altLang="en-US" dirty="0"/>
                    </a:p>
                  </a:txBody>
                  <a:tcPr/>
                </a:tc>
                <a:tc>
                  <a:txBody>
                    <a:bodyPr/>
                    <a:lstStyle/>
                    <a:p>
                      <a:r>
                        <a:rPr lang="en-US" altLang="zh-CN" dirty="0" err="1"/>
                        <a:t>Pn</a:t>
                      </a:r>
                      <a:endParaRPr lang="zh-CN" altLang="en-US" dirty="0"/>
                    </a:p>
                  </a:txBody>
                  <a:tcPr/>
                </a:tc>
                <a:extLst>
                  <a:ext uri="{0D108BD9-81ED-4DB2-BD59-A6C34878D82A}">
                    <a16:rowId xmlns:a16="http://schemas.microsoft.com/office/drawing/2014/main" val="1631546497"/>
                  </a:ext>
                </a:extLst>
              </a:tr>
            </a:tbl>
          </a:graphicData>
        </a:graphic>
      </p:graphicFrame>
      <p:sp>
        <p:nvSpPr>
          <p:cNvPr id="95" name="object 10">
            <a:extLst>
              <a:ext uri="{FF2B5EF4-FFF2-40B4-BE49-F238E27FC236}">
                <a16:creationId xmlns:a16="http://schemas.microsoft.com/office/drawing/2014/main" id="{324FBD28-6D84-4503-B16E-D3D51E0FFF9B}"/>
              </a:ext>
            </a:extLst>
          </p:cNvPr>
          <p:cNvSpPr txBox="1"/>
          <p:nvPr/>
        </p:nvSpPr>
        <p:spPr>
          <a:xfrm>
            <a:off x="8112933" y="1262478"/>
            <a:ext cx="2678203" cy="508685"/>
          </a:xfrm>
          <a:prstGeom prst="rect">
            <a:avLst/>
          </a:prstGeom>
          <a:solidFill>
            <a:schemeClr val="bg1"/>
          </a:solidFill>
        </p:spPr>
        <p:txBody>
          <a:bodyPr vert="horz" wrap="square" lIns="0" tIns="16085" rIns="0" bIns="0" rtlCol="0">
            <a:spAutoFit/>
          </a:bodyPr>
          <a:lstStyle/>
          <a:p>
            <a:pPr marL="16931">
              <a:spcBef>
                <a:spcPts val="127"/>
              </a:spcBef>
            </a:pPr>
            <a:r>
              <a:rPr lang="en-US" altLang="zh-CN" sz="3200" b="1" spc="-133" dirty="0">
                <a:solidFill>
                  <a:srgbClr val="EE3D42"/>
                </a:solidFill>
                <a:latin typeface="微软雅黑" panose="020B0503020204020204" pitchFamily="34" charset="-122"/>
                <a:ea typeface="微软雅黑" panose="020B0503020204020204" pitchFamily="34" charset="-122"/>
                <a:cs typeface="Book Antiqua"/>
              </a:rPr>
              <a:t>“</a:t>
            </a:r>
            <a:r>
              <a:rPr lang="zh-CN" altLang="en-US" sz="3200" b="1" spc="-133" dirty="0">
                <a:solidFill>
                  <a:srgbClr val="EE3D42"/>
                </a:solidFill>
                <a:latin typeface="微软雅黑" panose="020B0503020204020204" pitchFamily="34" charset="-122"/>
                <a:ea typeface="微软雅黑" panose="020B0503020204020204" pitchFamily="34" charset="-122"/>
                <a:cs typeface="Book Antiqua"/>
              </a:rPr>
              <a:t>键</a:t>
            </a:r>
            <a:r>
              <a:rPr lang="en-US" altLang="zh-CN" sz="3200" b="1" spc="-133" dirty="0">
                <a:solidFill>
                  <a:srgbClr val="EE3D42"/>
                </a:solidFill>
                <a:latin typeface="微软雅黑" panose="020B0503020204020204" pitchFamily="34" charset="-122"/>
                <a:ea typeface="微软雅黑" panose="020B0503020204020204" pitchFamily="34" charset="-122"/>
                <a:cs typeface="Book Antiqua"/>
              </a:rPr>
              <a:t>-</a:t>
            </a:r>
            <a:r>
              <a:rPr lang="zh-CN" altLang="en-US" sz="3200" b="1" spc="-133" dirty="0">
                <a:solidFill>
                  <a:srgbClr val="EE3D42"/>
                </a:solidFill>
                <a:latin typeface="微软雅黑" panose="020B0503020204020204" pitchFamily="34" charset="-122"/>
                <a:ea typeface="微软雅黑" panose="020B0503020204020204" pitchFamily="34" charset="-122"/>
                <a:cs typeface="Book Antiqua"/>
              </a:rPr>
              <a:t>值</a:t>
            </a:r>
            <a:r>
              <a:rPr lang="en-US" altLang="zh-CN" sz="3200" b="1" spc="-133" dirty="0">
                <a:solidFill>
                  <a:srgbClr val="EE3D42"/>
                </a:solidFill>
                <a:latin typeface="微软雅黑" panose="020B0503020204020204" pitchFamily="34" charset="-122"/>
                <a:ea typeface="微软雅黑" panose="020B0503020204020204" pitchFamily="34" charset="-122"/>
                <a:cs typeface="Book Antiqua"/>
              </a:rPr>
              <a:t>”</a:t>
            </a:r>
            <a:r>
              <a:rPr lang="zh-CN" altLang="en-US" sz="3200" b="1" spc="-133" dirty="0">
                <a:solidFill>
                  <a:srgbClr val="EE3D42"/>
                </a:solidFill>
                <a:latin typeface="微软雅黑" panose="020B0503020204020204" pitchFamily="34" charset="-122"/>
                <a:ea typeface="微软雅黑" panose="020B0503020204020204" pitchFamily="34" charset="-122"/>
                <a:cs typeface="Book Antiqua"/>
              </a:rPr>
              <a:t>数组</a:t>
            </a:r>
            <a:endParaRPr sz="3200" dirty="0">
              <a:latin typeface="微软雅黑" panose="020B0503020204020204" pitchFamily="34" charset="-122"/>
              <a:ea typeface="微软雅黑" panose="020B0503020204020204" pitchFamily="34" charset="-122"/>
              <a:cs typeface="Book Antiqua"/>
            </a:endParaRPr>
          </a:p>
        </p:txBody>
      </p:sp>
    </p:spTree>
    <p:extLst>
      <p:ext uri="{BB962C8B-B14F-4D97-AF65-F5344CB8AC3E}">
        <p14:creationId xmlns:p14="http://schemas.microsoft.com/office/powerpoint/2010/main" val="163477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sz="3200" b="1" dirty="0">
                <a:solidFill>
                  <a:schemeClr val="accent1"/>
                </a:solidFill>
              </a:rPr>
              <a:t>B+</a:t>
            </a:r>
            <a:r>
              <a:rPr kumimoji="1" lang="zh-CN" altLang="en-US" sz="3200" b="1" dirty="0">
                <a:solidFill>
                  <a:schemeClr val="accent1"/>
                </a:solidFill>
              </a:rPr>
              <a:t>树叶子结点</a:t>
            </a:r>
          </a:p>
        </p:txBody>
      </p:sp>
      <p:sp>
        <p:nvSpPr>
          <p:cNvPr id="5" name="幻灯片编号占位符 4"/>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6</a:t>
            </a:fld>
            <a:endParaRPr lang="zh-CN" altLang="en-US"/>
          </a:p>
        </p:txBody>
      </p:sp>
      <p:grpSp>
        <p:nvGrpSpPr>
          <p:cNvPr id="2" name="object 2">
            <a:extLst>
              <a:ext uri="{FF2B5EF4-FFF2-40B4-BE49-F238E27FC236}">
                <a16:creationId xmlns:a16="http://schemas.microsoft.com/office/drawing/2014/main" id="{95644981-5F31-4FAA-CE32-8B7D5ED4C7AE}"/>
              </a:ext>
            </a:extLst>
          </p:cNvPr>
          <p:cNvGrpSpPr/>
          <p:nvPr/>
        </p:nvGrpSpPr>
        <p:grpSpPr>
          <a:xfrm>
            <a:off x="5135485" y="3277699"/>
            <a:ext cx="5919123" cy="2960407"/>
            <a:chOff x="3874769" y="1875282"/>
            <a:chExt cx="4439920" cy="2220595"/>
          </a:xfrm>
          <a:solidFill>
            <a:schemeClr val="accent1"/>
          </a:solidFill>
        </p:grpSpPr>
        <p:sp>
          <p:nvSpPr>
            <p:cNvPr id="6" name="object 4">
              <a:extLst>
                <a:ext uri="{FF2B5EF4-FFF2-40B4-BE49-F238E27FC236}">
                  <a16:creationId xmlns:a16="http://schemas.microsoft.com/office/drawing/2014/main" id="{501C09BE-A961-0AA7-8ED7-5F46352050AC}"/>
                </a:ext>
              </a:extLst>
            </p:cNvPr>
            <p:cNvSpPr/>
            <p:nvPr/>
          </p:nvSpPr>
          <p:spPr>
            <a:xfrm>
              <a:off x="3874769" y="1875282"/>
              <a:ext cx="4439920" cy="2220595"/>
            </a:xfrm>
            <a:custGeom>
              <a:avLst/>
              <a:gdLst/>
              <a:ahLst/>
              <a:cxnLst/>
              <a:rect l="l" t="t" r="r" b="b"/>
              <a:pathLst>
                <a:path w="4439920" h="2220595">
                  <a:moveTo>
                    <a:pt x="4439412" y="0"/>
                  </a:moveTo>
                  <a:lnTo>
                    <a:pt x="0" y="0"/>
                  </a:lnTo>
                  <a:lnTo>
                    <a:pt x="0" y="2220468"/>
                  </a:lnTo>
                  <a:lnTo>
                    <a:pt x="4439412" y="2220468"/>
                  </a:lnTo>
                  <a:lnTo>
                    <a:pt x="4439412" y="0"/>
                  </a:lnTo>
                  <a:close/>
                </a:path>
              </a:pathLst>
            </a:custGeom>
            <a:grpFill/>
          </p:spPr>
          <p:txBody>
            <a:bodyPr wrap="square" lIns="0" tIns="0" rIns="0" bIns="0" rtlCol="0"/>
            <a:lstStyle/>
            <a:p>
              <a:endParaRPr sz="3200"/>
            </a:p>
          </p:txBody>
        </p:sp>
        <p:sp>
          <p:nvSpPr>
            <p:cNvPr id="7" name="object 5">
              <a:extLst>
                <a:ext uri="{FF2B5EF4-FFF2-40B4-BE49-F238E27FC236}">
                  <a16:creationId xmlns:a16="http://schemas.microsoft.com/office/drawing/2014/main" id="{60E897A5-A5E7-F6AC-DE73-8EFBACA4CD8C}"/>
                </a:ext>
              </a:extLst>
            </p:cNvPr>
            <p:cNvSpPr/>
            <p:nvPr/>
          </p:nvSpPr>
          <p:spPr>
            <a:xfrm>
              <a:off x="3874769" y="1875282"/>
              <a:ext cx="4439920" cy="2220595"/>
            </a:xfrm>
            <a:custGeom>
              <a:avLst/>
              <a:gdLst/>
              <a:ahLst/>
              <a:cxnLst/>
              <a:rect l="l" t="t" r="r" b="b"/>
              <a:pathLst>
                <a:path w="4439920" h="2220595">
                  <a:moveTo>
                    <a:pt x="0" y="2220468"/>
                  </a:moveTo>
                  <a:lnTo>
                    <a:pt x="4439412" y="2220468"/>
                  </a:lnTo>
                  <a:lnTo>
                    <a:pt x="4439412" y="0"/>
                  </a:lnTo>
                  <a:lnTo>
                    <a:pt x="0" y="0"/>
                  </a:lnTo>
                  <a:lnTo>
                    <a:pt x="0" y="2220468"/>
                  </a:lnTo>
                  <a:close/>
                </a:path>
              </a:pathLst>
            </a:custGeom>
            <a:grpFill/>
            <a:ln w="19050">
              <a:solidFill>
                <a:srgbClr val="636363"/>
              </a:solidFill>
            </a:ln>
          </p:spPr>
          <p:txBody>
            <a:bodyPr wrap="square" lIns="0" tIns="0" rIns="0" bIns="0" rtlCol="0"/>
            <a:lstStyle/>
            <a:p>
              <a:endParaRPr sz="3200" dirty="0"/>
            </a:p>
          </p:txBody>
        </p:sp>
      </p:grpSp>
      <p:sp>
        <p:nvSpPr>
          <p:cNvPr id="8" name="object 5">
            <a:extLst>
              <a:ext uri="{FF2B5EF4-FFF2-40B4-BE49-F238E27FC236}">
                <a16:creationId xmlns:a16="http://schemas.microsoft.com/office/drawing/2014/main" id="{88C6D884-8992-75C9-66B6-4C9A6AC1414D}"/>
              </a:ext>
            </a:extLst>
          </p:cNvPr>
          <p:cNvSpPr txBox="1"/>
          <p:nvPr/>
        </p:nvSpPr>
        <p:spPr>
          <a:xfrm>
            <a:off x="8153236" y="5561076"/>
            <a:ext cx="2797023" cy="401817"/>
          </a:xfrm>
          <a:prstGeom prst="rect">
            <a:avLst/>
          </a:prstGeom>
        </p:spPr>
        <p:txBody>
          <a:bodyPr vert="horz" wrap="square" lIns="0" tIns="16931" rIns="0" bIns="0" rtlCol="0">
            <a:spAutoFit/>
          </a:bodyPr>
          <a:lstStyle/>
          <a:p>
            <a:pPr>
              <a:lnSpc>
                <a:spcPts val="3013"/>
              </a:lnSpc>
              <a:spcBef>
                <a:spcPts val="133"/>
              </a:spcBef>
            </a:pPr>
            <a:r>
              <a:rPr sz="2667" b="1" spc="-193" dirty="0">
                <a:latin typeface="微软雅黑" panose="020B0503020204020204" pitchFamily="34" charset="-122"/>
                <a:ea typeface="微软雅黑" panose="020B0503020204020204" pitchFamily="34" charset="-122"/>
              </a:rPr>
              <a:t>B+</a:t>
            </a:r>
            <a:r>
              <a:rPr lang="zh-CN" altLang="en-US" sz="2667" b="1" spc="-193" dirty="0">
                <a:latin typeface="微软雅黑" panose="020B0503020204020204" pitchFamily="34" charset="-122"/>
                <a:ea typeface="微软雅黑" panose="020B0503020204020204" pitchFamily="34" charset="-122"/>
              </a:rPr>
              <a:t>树叶子结点</a:t>
            </a:r>
            <a:endParaRPr sz="2667" b="1" spc="-193" dirty="0">
              <a:latin typeface="微软雅黑" panose="020B0503020204020204" pitchFamily="34" charset="-122"/>
              <a:ea typeface="微软雅黑" panose="020B0503020204020204" pitchFamily="34" charset="-122"/>
            </a:endParaRPr>
          </a:p>
        </p:txBody>
      </p:sp>
      <p:grpSp>
        <p:nvGrpSpPr>
          <p:cNvPr id="29" name="object 27">
            <a:extLst>
              <a:ext uri="{FF2B5EF4-FFF2-40B4-BE49-F238E27FC236}">
                <a16:creationId xmlns:a16="http://schemas.microsoft.com/office/drawing/2014/main" id="{7A7D1B2C-A8CB-DFA9-4081-93366A1F5C73}"/>
              </a:ext>
            </a:extLst>
          </p:cNvPr>
          <p:cNvGrpSpPr/>
          <p:nvPr/>
        </p:nvGrpSpPr>
        <p:grpSpPr>
          <a:xfrm>
            <a:off x="5191084" y="3412864"/>
            <a:ext cx="5892033" cy="452908"/>
            <a:chOff x="3893820" y="2559050"/>
            <a:chExt cx="4419600" cy="339725"/>
          </a:xfrm>
        </p:grpSpPr>
        <p:sp>
          <p:nvSpPr>
            <p:cNvPr id="30" name="object 28">
              <a:extLst>
                <a:ext uri="{FF2B5EF4-FFF2-40B4-BE49-F238E27FC236}">
                  <a16:creationId xmlns:a16="http://schemas.microsoft.com/office/drawing/2014/main" id="{FAF63094-CC9B-F2FC-8887-3039A973338B}"/>
                </a:ext>
              </a:extLst>
            </p:cNvPr>
            <p:cNvSpPr/>
            <p:nvPr/>
          </p:nvSpPr>
          <p:spPr>
            <a:xfrm>
              <a:off x="3893820" y="2642234"/>
              <a:ext cx="4419600" cy="173355"/>
            </a:xfrm>
            <a:custGeom>
              <a:avLst/>
              <a:gdLst/>
              <a:ahLst/>
              <a:cxnLst/>
              <a:rect l="l" t="t" r="r" b="b"/>
              <a:pathLst>
                <a:path w="4419600" h="173355">
                  <a:moveTo>
                    <a:pt x="430911" y="58674"/>
                  </a:moveTo>
                  <a:lnTo>
                    <a:pt x="171450" y="58674"/>
                  </a:lnTo>
                  <a:lnTo>
                    <a:pt x="171450" y="1524"/>
                  </a:lnTo>
                  <a:lnTo>
                    <a:pt x="0" y="87249"/>
                  </a:lnTo>
                  <a:lnTo>
                    <a:pt x="171450" y="172974"/>
                  </a:lnTo>
                  <a:lnTo>
                    <a:pt x="171450" y="115824"/>
                  </a:lnTo>
                  <a:lnTo>
                    <a:pt x="430911" y="115824"/>
                  </a:lnTo>
                  <a:lnTo>
                    <a:pt x="430911" y="58674"/>
                  </a:lnTo>
                  <a:close/>
                </a:path>
                <a:path w="4419600" h="173355">
                  <a:moveTo>
                    <a:pt x="4419219" y="85725"/>
                  </a:moveTo>
                  <a:lnTo>
                    <a:pt x="4362069" y="57150"/>
                  </a:lnTo>
                  <a:lnTo>
                    <a:pt x="4247769" y="0"/>
                  </a:lnTo>
                  <a:lnTo>
                    <a:pt x="4247769" y="57150"/>
                  </a:lnTo>
                  <a:lnTo>
                    <a:pt x="3988308" y="57150"/>
                  </a:lnTo>
                  <a:lnTo>
                    <a:pt x="3988308" y="114300"/>
                  </a:lnTo>
                  <a:lnTo>
                    <a:pt x="4247769" y="114300"/>
                  </a:lnTo>
                  <a:lnTo>
                    <a:pt x="4247769" y="171450"/>
                  </a:lnTo>
                  <a:lnTo>
                    <a:pt x="4362069" y="114300"/>
                  </a:lnTo>
                  <a:lnTo>
                    <a:pt x="4419219" y="85725"/>
                  </a:lnTo>
                  <a:close/>
                </a:path>
              </a:pathLst>
            </a:custGeom>
            <a:solidFill>
              <a:srgbClr val="00B0F0"/>
            </a:solidFill>
          </p:spPr>
          <p:txBody>
            <a:bodyPr wrap="square" lIns="0" tIns="0" rIns="0" bIns="0" rtlCol="0"/>
            <a:lstStyle/>
            <a:p>
              <a:endParaRPr sz="3200"/>
            </a:p>
          </p:txBody>
        </p:sp>
        <p:sp>
          <p:nvSpPr>
            <p:cNvPr id="31" name="object 29">
              <a:extLst>
                <a:ext uri="{FF2B5EF4-FFF2-40B4-BE49-F238E27FC236}">
                  <a16:creationId xmlns:a16="http://schemas.microsoft.com/office/drawing/2014/main" id="{1BB80392-566F-95E6-B525-EF83EDF3F68B}"/>
                </a:ext>
              </a:extLst>
            </p:cNvPr>
            <p:cNvSpPr/>
            <p:nvPr/>
          </p:nvSpPr>
          <p:spPr>
            <a:xfrm>
              <a:off x="4723638" y="2571750"/>
              <a:ext cx="574675" cy="314325"/>
            </a:xfrm>
            <a:custGeom>
              <a:avLst/>
              <a:gdLst/>
              <a:ahLst/>
              <a:cxnLst/>
              <a:rect l="l" t="t" r="r" b="b"/>
              <a:pathLst>
                <a:path w="574675" h="314325">
                  <a:moveTo>
                    <a:pt x="574548" y="0"/>
                  </a:moveTo>
                  <a:lnTo>
                    <a:pt x="0" y="0"/>
                  </a:lnTo>
                  <a:lnTo>
                    <a:pt x="0" y="313944"/>
                  </a:lnTo>
                  <a:lnTo>
                    <a:pt x="574548" y="313944"/>
                  </a:lnTo>
                  <a:lnTo>
                    <a:pt x="574548" y="0"/>
                  </a:lnTo>
                  <a:close/>
                </a:path>
              </a:pathLst>
            </a:custGeom>
            <a:solidFill>
              <a:srgbClr val="F1F1F1"/>
            </a:solidFill>
          </p:spPr>
          <p:txBody>
            <a:bodyPr wrap="square" lIns="0" tIns="0" rIns="0" bIns="0" rtlCol="0"/>
            <a:lstStyle/>
            <a:p>
              <a:endParaRPr sz="3200"/>
            </a:p>
          </p:txBody>
        </p:sp>
        <p:sp>
          <p:nvSpPr>
            <p:cNvPr id="32" name="object 30">
              <a:extLst>
                <a:ext uri="{FF2B5EF4-FFF2-40B4-BE49-F238E27FC236}">
                  <a16:creationId xmlns:a16="http://schemas.microsoft.com/office/drawing/2014/main" id="{72E207FC-8CE1-6BDA-5836-7599203AF784}"/>
                </a:ext>
              </a:extLst>
            </p:cNvPr>
            <p:cNvSpPr/>
            <p:nvPr/>
          </p:nvSpPr>
          <p:spPr>
            <a:xfrm>
              <a:off x="4723638" y="2571750"/>
              <a:ext cx="574675" cy="314325"/>
            </a:xfrm>
            <a:custGeom>
              <a:avLst/>
              <a:gdLst/>
              <a:ahLst/>
              <a:cxnLst/>
              <a:rect l="l" t="t" r="r" b="b"/>
              <a:pathLst>
                <a:path w="574675" h="314325">
                  <a:moveTo>
                    <a:pt x="0" y="313944"/>
                  </a:moveTo>
                  <a:lnTo>
                    <a:pt x="574548" y="313944"/>
                  </a:lnTo>
                  <a:lnTo>
                    <a:pt x="574548" y="0"/>
                  </a:lnTo>
                  <a:lnTo>
                    <a:pt x="0" y="0"/>
                  </a:lnTo>
                  <a:lnTo>
                    <a:pt x="0" y="313944"/>
                  </a:lnTo>
                  <a:close/>
                </a:path>
              </a:pathLst>
            </a:custGeom>
            <a:ln w="25400">
              <a:solidFill>
                <a:srgbClr val="A6A6A6"/>
              </a:solidFill>
            </a:ln>
          </p:spPr>
          <p:txBody>
            <a:bodyPr wrap="square" lIns="0" tIns="0" rIns="0" bIns="0" rtlCol="0"/>
            <a:lstStyle/>
            <a:p>
              <a:endParaRPr sz="3200"/>
            </a:p>
          </p:txBody>
        </p:sp>
        <p:sp>
          <p:nvSpPr>
            <p:cNvPr id="33" name="object 31">
              <a:extLst>
                <a:ext uri="{FF2B5EF4-FFF2-40B4-BE49-F238E27FC236}">
                  <a16:creationId xmlns:a16="http://schemas.microsoft.com/office/drawing/2014/main" id="{4FE80F14-E7D3-F1CD-C8FC-E1DFD1411507}"/>
                </a:ext>
              </a:extLst>
            </p:cNvPr>
            <p:cNvSpPr/>
            <p:nvPr/>
          </p:nvSpPr>
          <p:spPr>
            <a:xfrm>
              <a:off x="5301234" y="2571750"/>
              <a:ext cx="574675" cy="314325"/>
            </a:xfrm>
            <a:custGeom>
              <a:avLst/>
              <a:gdLst/>
              <a:ahLst/>
              <a:cxnLst/>
              <a:rect l="l" t="t" r="r" b="b"/>
              <a:pathLst>
                <a:path w="574675" h="314325">
                  <a:moveTo>
                    <a:pt x="574548" y="0"/>
                  </a:moveTo>
                  <a:lnTo>
                    <a:pt x="0" y="0"/>
                  </a:lnTo>
                  <a:lnTo>
                    <a:pt x="0" y="313944"/>
                  </a:lnTo>
                  <a:lnTo>
                    <a:pt x="574548" y="313944"/>
                  </a:lnTo>
                  <a:lnTo>
                    <a:pt x="574548" y="0"/>
                  </a:lnTo>
                  <a:close/>
                </a:path>
              </a:pathLst>
            </a:custGeom>
            <a:solidFill>
              <a:srgbClr val="F1F1F1"/>
            </a:solidFill>
          </p:spPr>
          <p:txBody>
            <a:bodyPr wrap="square" lIns="0" tIns="0" rIns="0" bIns="0" rtlCol="0"/>
            <a:lstStyle/>
            <a:p>
              <a:endParaRPr sz="3200"/>
            </a:p>
          </p:txBody>
        </p:sp>
        <p:sp>
          <p:nvSpPr>
            <p:cNvPr id="34" name="object 32">
              <a:extLst>
                <a:ext uri="{FF2B5EF4-FFF2-40B4-BE49-F238E27FC236}">
                  <a16:creationId xmlns:a16="http://schemas.microsoft.com/office/drawing/2014/main" id="{3DD1C866-BA25-B98F-F460-AE0266438EDB}"/>
                </a:ext>
              </a:extLst>
            </p:cNvPr>
            <p:cNvSpPr/>
            <p:nvPr/>
          </p:nvSpPr>
          <p:spPr>
            <a:xfrm>
              <a:off x="5301234" y="2571750"/>
              <a:ext cx="574675" cy="314325"/>
            </a:xfrm>
            <a:custGeom>
              <a:avLst/>
              <a:gdLst/>
              <a:ahLst/>
              <a:cxnLst/>
              <a:rect l="l" t="t" r="r" b="b"/>
              <a:pathLst>
                <a:path w="574675" h="314325">
                  <a:moveTo>
                    <a:pt x="0" y="313944"/>
                  </a:moveTo>
                  <a:lnTo>
                    <a:pt x="574548" y="313944"/>
                  </a:lnTo>
                  <a:lnTo>
                    <a:pt x="574548" y="0"/>
                  </a:lnTo>
                  <a:lnTo>
                    <a:pt x="0" y="0"/>
                  </a:lnTo>
                  <a:lnTo>
                    <a:pt x="0" y="313944"/>
                  </a:lnTo>
                  <a:close/>
                </a:path>
              </a:pathLst>
            </a:custGeom>
            <a:ln w="25400">
              <a:solidFill>
                <a:srgbClr val="A6A6A6"/>
              </a:solidFill>
            </a:ln>
          </p:spPr>
          <p:txBody>
            <a:bodyPr wrap="square" lIns="0" tIns="0" rIns="0" bIns="0" rtlCol="0"/>
            <a:lstStyle/>
            <a:p>
              <a:endParaRPr sz="3200"/>
            </a:p>
          </p:txBody>
        </p:sp>
        <p:sp>
          <p:nvSpPr>
            <p:cNvPr id="35" name="object 33">
              <a:extLst>
                <a:ext uri="{FF2B5EF4-FFF2-40B4-BE49-F238E27FC236}">
                  <a16:creationId xmlns:a16="http://schemas.microsoft.com/office/drawing/2014/main" id="{9E021BAA-5C68-F67A-3E30-0D34F1F109EB}"/>
                </a:ext>
              </a:extLst>
            </p:cNvPr>
            <p:cNvSpPr/>
            <p:nvPr/>
          </p:nvSpPr>
          <p:spPr>
            <a:xfrm>
              <a:off x="6332982" y="2571750"/>
              <a:ext cx="574675" cy="314325"/>
            </a:xfrm>
            <a:custGeom>
              <a:avLst/>
              <a:gdLst/>
              <a:ahLst/>
              <a:cxnLst/>
              <a:rect l="l" t="t" r="r" b="b"/>
              <a:pathLst>
                <a:path w="574675" h="314325">
                  <a:moveTo>
                    <a:pt x="574547" y="0"/>
                  </a:moveTo>
                  <a:lnTo>
                    <a:pt x="0" y="0"/>
                  </a:lnTo>
                  <a:lnTo>
                    <a:pt x="0" y="313944"/>
                  </a:lnTo>
                  <a:lnTo>
                    <a:pt x="574547" y="313944"/>
                  </a:lnTo>
                  <a:lnTo>
                    <a:pt x="574547" y="0"/>
                  </a:lnTo>
                  <a:close/>
                </a:path>
              </a:pathLst>
            </a:custGeom>
            <a:solidFill>
              <a:srgbClr val="F1F1F1"/>
            </a:solidFill>
          </p:spPr>
          <p:txBody>
            <a:bodyPr wrap="square" lIns="0" tIns="0" rIns="0" bIns="0" rtlCol="0"/>
            <a:lstStyle/>
            <a:p>
              <a:endParaRPr sz="3200" dirty="0"/>
            </a:p>
          </p:txBody>
        </p:sp>
        <p:sp>
          <p:nvSpPr>
            <p:cNvPr id="36" name="object 34">
              <a:extLst>
                <a:ext uri="{FF2B5EF4-FFF2-40B4-BE49-F238E27FC236}">
                  <a16:creationId xmlns:a16="http://schemas.microsoft.com/office/drawing/2014/main" id="{CB9B5F00-E025-7751-B7F3-BE54556ADA03}"/>
                </a:ext>
              </a:extLst>
            </p:cNvPr>
            <p:cNvSpPr/>
            <p:nvPr/>
          </p:nvSpPr>
          <p:spPr>
            <a:xfrm>
              <a:off x="6332982" y="2571750"/>
              <a:ext cx="574675" cy="314325"/>
            </a:xfrm>
            <a:custGeom>
              <a:avLst/>
              <a:gdLst/>
              <a:ahLst/>
              <a:cxnLst/>
              <a:rect l="l" t="t" r="r" b="b"/>
              <a:pathLst>
                <a:path w="574675" h="314325">
                  <a:moveTo>
                    <a:pt x="0" y="313944"/>
                  </a:moveTo>
                  <a:lnTo>
                    <a:pt x="574547" y="313944"/>
                  </a:lnTo>
                  <a:lnTo>
                    <a:pt x="574547" y="0"/>
                  </a:lnTo>
                  <a:lnTo>
                    <a:pt x="0" y="0"/>
                  </a:lnTo>
                  <a:lnTo>
                    <a:pt x="0" y="313944"/>
                  </a:lnTo>
                  <a:close/>
                </a:path>
              </a:pathLst>
            </a:custGeom>
            <a:ln w="25400">
              <a:solidFill>
                <a:srgbClr val="A6A6A6"/>
              </a:solidFill>
            </a:ln>
          </p:spPr>
          <p:txBody>
            <a:bodyPr wrap="square" lIns="0" tIns="0" rIns="0" bIns="0" rtlCol="0"/>
            <a:lstStyle/>
            <a:p>
              <a:endParaRPr sz="3200"/>
            </a:p>
          </p:txBody>
        </p:sp>
        <p:sp>
          <p:nvSpPr>
            <p:cNvPr id="37" name="object 35">
              <a:extLst>
                <a:ext uri="{FF2B5EF4-FFF2-40B4-BE49-F238E27FC236}">
                  <a16:creationId xmlns:a16="http://schemas.microsoft.com/office/drawing/2014/main" id="{0ADBCF52-4B53-57D9-5100-2977D35930AE}"/>
                </a:ext>
              </a:extLst>
            </p:cNvPr>
            <p:cNvSpPr/>
            <p:nvPr/>
          </p:nvSpPr>
          <p:spPr>
            <a:xfrm>
              <a:off x="6907530" y="2571750"/>
              <a:ext cx="574675" cy="314325"/>
            </a:xfrm>
            <a:custGeom>
              <a:avLst/>
              <a:gdLst/>
              <a:ahLst/>
              <a:cxnLst/>
              <a:rect l="l" t="t" r="r" b="b"/>
              <a:pathLst>
                <a:path w="574675" h="314325">
                  <a:moveTo>
                    <a:pt x="574548" y="0"/>
                  </a:moveTo>
                  <a:lnTo>
                    <a:pt x="0" y="0"/>
                  </a:lnTo>
                  <a:lnTo>
                    <a:pt x="0" y="313944"/>
                  </a:lnTo>
                  <a:lnTo>
                    <a:pt x="574548" y="313944"/>
                  </a:lnTo>
                  <a:lnTo>
                    <a:pt x="574548" y="0"/>
                  </a:lnTo>
                  <a:close/>
                </a:path>
              </a:pathLst>
            </a:custGeom>
            <a:solidFill>
              <a:srgbClr val="F1F1F1"/>
            </a:solidFill>
          </p:spPr>
          <p:txBody>
            <a:bodyPr wrap="square" lIns="0" tIns="0" rIns="0" bIns="0" rtlCol="0"/>
            <a:lstStyle/>
            <a:p>
              <a:endParaRPr sz="3200"/>
            </a:p>
          </p:txBody>
        </p:sp>
        <p:sp>
          <p:nvSpPr>
            <p:cNvPr id="38" name="object 36">
              <a:extLst>
                <a:ext uri="{FF2B5EF4-FFF2-40B4-BE49-F238E27FC236}">
                  <a16:creationId xmlns:a16="http://schemas.microsoft.com/office/drawing/2014/main" id="{F0AA5903-28B5-F061-4844-4256727E81FB}"/>
                </a:ext>
              </a:extLst>
            </p:cNvPr>
            <p:cNvSpPr/>
            <p:nvPr/>
          </p:nvSpPr>
          <p:spPr>
            <a:xfrm>
              <a:off x="6907530" y="2571750"/>
              <a:ext cx="574675" cy="314325"/>
            </a:xfrm>
            <a:custGeom>
              <a:avLst/>
              <a:gdLst/>
              <a:ahLst/>
              <a:cxnLst/>
              <a:rect l="l" t="t" r="r" b="b"/>
              <a:pathLst>
                <a:path w="574675" h="314325">
                  <a:moveTo>
                    <a:pt x="0" y="313944"/>
                  </a:moveTo>
                  <a:lnTo>
                    <a:pt x="574548" y="313944"/>
                  </a:lnTo>
                  <a:lnTo>
                    <a:pt x="574548" y="0"/>
                  </a:lnTo>
                  <a:lnTo>
                    <a:pt x="0" y="0"/>
                  </a:lnTo>
                  <a:lnTo>
                    <a:pt x="0" y="313944"/>
                  </a:lnTo>
                  <a:close/>
                </a:path>
              </a:pathLst>
            </a:custGeom>
            <a:ln w="25400">
              <a:solidFill>
                <a:srgbClr val="A6A6A6"/>
              </a:solidFill>
            </a:ln>
          </p:spPr>
          <p:txBody>
            <a:bodyPr wrap="square" lIns="0" tIns="0" rIns="0" bIns="0" rtlCol="0"/>
            <a:lstStyle/>
            <a:p>
              <a:endParaRPr sz="3200"/>
            </a:p>
          </p:txBody>
        </p:sp>
      </p:grpSp>
      <p:sp>
        <p:nvSpPr>
          <p:cNvPr id="39" name="object 37">
            <a:extLst>
              <a:ext uri="{FF2B5EF4-FFF2-40B4-BE49-F238E27FC236}">
                <a16:creationId xmlns:a16="http://schemas.microsoft.com/office/drawing/2014/main" id="{59F22BFA-C496-98B5-B7EA-B5A9E206E80D}"/>
              </a:ext>
            </a:extLst>
          </p:cNvPr>
          <p:cNvSpPr txBox="1"/>
          <p:nvPr/>
        </p:nvSpPr>
        <p:spPr>
          <a:xfrm>
            <a:off x="9405750" y="3823287"/>
            <a:ext cx="391109" cy="427476"/>
          </a:xfrm>
          <a:prstGeom prst="rect">
            <a:avLst/>
          </a:prstGeom>
        </p:spPr>
        <p:txBody>
          <a:bodyPr vert="horz" wrap="square" lIns="0" tIns="16931" rIns="0" bIns="0" rtlCol="0">
            <a:spAutoFit/>
          </a:bodyPr>
          <a:lstStyle/>
          <a:p>
            <a:pPr>
              <a:spcBef>
                <a:spcPts val="133"/>
              </a:spcBef>
            </a:pPr>
            <a:r>
              <a:rPr sz="2667" i="1" dirty="0">
                <a:solidFill>
                  <a:srgbClr val="EE3D42"/>
                </a:solidFill>
                <a:latin typeface="Consolas"/>
                <a:cs typeface="Consolas"/>
              </a:rPr>
              <a:t>Vn</a:t>
            </a:r>
            <a:endParaRPr sz="2667">
              <a:latin typeface="Consolas"/>
              <a:cs typeface="Consolas"/>
            </a:endParaRPr>
          </a:p>
        </p:txBody>
      </p:sp>
      <p:grpSp>
        <p:nvGrpSpPr>
          <p:cNvPr id="88" name="object 38">
            <a:extLst>
              <a:ext uri="{FF2B5EF4-FFF2-40B4-BE49-F238E27FC236}">
                <a16:creationId xmlns:a16="http://schemas.microsoft.com/office/drawing/2014/main" id="{8B37518C-7B4B-C398-685E-7E5496FECF27}"/>
              </a:ext>
            </a:extLst>
          </p:cNvPr>
          <p:cNvGrpSpPr/>
          <p:nvPr/>
        </p:nvGrpSpPr>
        <p:grpSpPr>
          <a:xfrm>
            <a:off x="5672944" y="3412864"/>
            <a:ext cx="4928651" cy="452908"/>
            <a:chOff x="4255261" y="2559050"/>
            <a:chExt cx="3696970" cy="339725"/>
          </a:xfrm>
        </p:grpSpPr>
        <p:sp>
          <p:nvSpPr>
            <p:cNvPr id="89" name="object 39">
              <a:extLst>
                <a:ext uri="{FF2B5EF4-FFF2-40B4-BE49-F238E27FC236}">
                  <a16:creationId xmlns:a16="http://schemas.microsoft.com/office/drawing/2014/main" id="{B3BAC431-4A92-74B1-FD22-514D20EF8783}"/>
                </a:ext>
              </a:extLst>
            </p:cNvPr>
            <p:cNvSpPr/>
            <p:nvPr/>
          </p:nvSpPr>
          <p:spPr>
            <a:xfrm>
              <a:off x="4267961" y="2571750"/>
              <a:ext cx="457200" cy="314325"/>
            </a:xfrm>
            <a:custGeom>
              <a:avLst/>
              <a:gdLst/>
              <a:ahLst/>
              <a:cxnLst/>
              <a:rect l="l" t="t" r="r" b="b"/>
              <a:pathLst>
                <a:path w="457200" h="314325">
                  <a:moveTo>
                    <a:pt x="457200" y="0"/>
                  </a:moveTo>
                  <a:lnTo>
                    <a:pt x="0" y="0"/>
                  </a:lnTo>
                  <a:lnTo>
                    <a:pt x="0" y="313944"/>
                  </a:lnTo>
                  <a:lnTo>
                    <a:pt x="457200" y="313944"/>
                  </a:lnTo>
                  <a:lnTo>
                    <a:pt x="457200" y="0"/>
                  </a:lnTo>
                  <a:close/>
                </a:path>
              </a:pathLst>
            </a:custGeom>
            <a:solidFill>
              <a:srgbClr val="F1F1F1"/>
            </a:solidFill>
          </p:spPr>
          <p:txBody>
            <a:bodyPr wrap="square" lIns="0" tIns="0" rIns="0" bIns="0" rtlCol="0"/>
            <a:lstStyle/>
            <a:p>
              <a:endParaRPr sz="3200"/>
            </a:p>
          </p:txBody>
        </p:sp>
        <p:sp>
          <p:nvSpPr>
            <p:cNvPr id="90" name="object 40">
              <a:extLst>
                <a:ext uri="{FF2B5EF4-FFF2-40B4-BE49-F238E27FC236}">
                  <a16:creationId xmlns:a16="http://schemas.microsoft.com/office/drawing/2014/main" id="{658A38B2-4470-49DA-6DC3-5EECB10D5A45}"/>
                </a:ext>
              </a:extLst>
            </p:cNvPr>
            <p:cNvSpPr/>
            <p:nvPr/>
          </p:nvSpPr>
          <p:spPr>
            <a:xfrm>
              <a:off x="4267961" y="2571750"/>
              <a:ext cx="457200" cy="314325"/>
            </a:xfrm>
            <a:custGeom>
              <a:avLst/>
              <a:gdLst/>
              <a:ahLst/>
              <a:cxnLst/>
              <a:rect l="l" t="t" r="r" b="b"/>
              <a:pathLst>
                <a:path w="457200" h="314325">
                  <a:moveTo>
                    <a:pt x="0" y="313944"/>
                  </a:moveTo>
                  <a:lnTo>
                    <a:pt x="457200" y="313944"/>
                  </a:lnTo>
                  <a:lnTo>
                    <a:pt x="457200" y="0"/>
                  </a:lnTo>
                  <a:lnTo>
                    <a:pt x="0" y="0"/>
                  </a:lnTo>
                  <a:lnTo>
                    <a:pt x="0" y="313944"/>
                  </a:lnTo>
                  <a:close/>
                </a:path>
              </a:pathLst>
            </a:custGeom>
            <a:ln w="25400">
              <a:solidFill>
                <a:srgbClr val="A6A6A6"/>
              </a:solidFill>
            </a:ln>
          </p:spPr>
          <p:txBody>
            <a:bodyPr wrap="square" lIns="0" tIns="0" rIns="0" bIns="0" rtlCol="0"/>
            <a:lstStyle/>
            <a:p>
              <a:endParaRPr sz="3200"/>
            </a:p>
          </p:txBody>
        </p:sp>
        <p:sp>
          <p:nvSpPr>
            <p:cNvPr id="91" name="object 41">
              <a:extLst>
                <a:ext uri="{FF2B5EF4-FFF2-40B4-BE49-F238E27FC236}">
                  <a16:creationId xmlns:a16="http://schemas.microsoft.com/office/drawing/2014/main" id="{59CCD905-E57D-820A-FE68-23578FFBF0D9}"/>
                </a:ext>
              </a:extLst>
            </p:cNvPr>
            <p:cNvSpPr/>
            <p:nvPr/>
          </p:nvSpPr>
          <p:spPr>
            <a:xfrm>
              <a:off x="7482077" y="2571750"/>
              <a:ext cx="457200" cy="314325"/>
            </a:xfrm>
            <a:custGeom>
              <a:avLst/>
              <a:gdLst/>
              <a:ahLst/>
              <a:cxnLst/>
              <a:rect l="l" t="t" r="r" b="b"/>
              <a:pathLst>
                <a:path w="457200" h="314325">
                  <a:moveTo>
                    <a:pt x="457200" y="0"/>
                  </a:moveTo>
                  <a:lnTo>
                    <a:pt x="0" y="0"/>
                  </a:lnTo>
                  <a:lnTo>
                    <a:pt x="0" y="313944"/>
                  </a:lnTo>
                  <a:lnTo>
                    <a:pt x="457200" y="313944"/>
                  </a:lnTo>
                  <a:lnTo>
                    <a:pt x="457200" y="0"/>
                  </a:lnTo>
                  <a:close/>
                </a:path>
              </a:pathLst>
            </a:custGeom>
            <a:solidFill>
              <a:srgbClr val="F1F1F1"/>
            </a:solidFill>
          </p:spPr>
          <p:txBody>
            <a:bodyPr wrap="square" lIns="0" tIns="0" rIns="0" bIns="0" rtlCol="0"/>
            <a:lstStyle/>
            <a:p>
              <a:endParaRPr sz="3200"/>
            </a:p>
          </p:txBody>
        </p:sp>
        <p:sp>
          <p:nvSpPr>
            <p:cNvPr id="92" name="object 42">
              <a:extLst>
                <a:ext uri="{FF2B5EF4-FFF2-40B4-BE49-F238E27FC236}">
                  <a16:creationId xmlns:a16="http://schemas.microsoft.com/office/drawing/2014/main" id="{E31045A5-3CC9-E964-96BD-0AE3D7E74B76}"/>
                </a:ext>
              </a:extLst>
            </p:cNvPr>
            <p:cNvSpPr/>
            <p:nvPr/>
          </p:nvSpPr>
          <p:spPr>
            <a:xfrm>
              <a:off x="7482077" y="2571750"/>
              <a:ext cx="457200" cy="314325"/>
            </a:xfrm>
            <a:custGeom>
              <a:avLst/>
              <a:gdLst/>
              <a:ahLst/>
              <a:cxnLst/>
              <a:rect l="l" t="t" r="r" b="b"/>
              <a:pathLst>
                <a:path w="457200" h="314325">
                  <a:moveTo>
                    <a:pt x="0" y="313944"/>
                  </a:moveTo>
                  <a:lnTo>
                    <a:pt x="457200" y="313944"/>
                  </a:lnTo>
                  <a:lnTo>
                    <a:pt x="457200" y="0"/>
                  </a:lnTo>
                  <a:lnTo>
                    <a:pt x="0" y="0"/>
                  </a:lnTo>
                  <a:lnTo>
                    <a:pt x="0" y="313944"/>
                  </a:lnTo>
                  <a:close/>
                </a:path>
              </a:pathLst>
            </a:custGeom>
            <a:ln w="25400">
              <a:solidFill>
                <a:srgbClr val="A6A6A6"/>
              </a:solidFill>
            </a:ln>
          </p:spPr>
          <p:txBody>
            <a:bodyPr wrap="square" lIns="0" tIns="0" rIns="0" bIns="0" rtlCol="0"/>
            <a:lstStyle/>
            <a:p>
              <a:endParaRPr sz="3200"/>
            </a:p>
          </p:txBody>
        </p:sp>
      </p:grpSp>
      <p:sp>
        <p:nvSpPr>
          <p:cNvPr id="93" name="object 43">
            <a:extLst>
              <a:ext uri="{FF2B5EF4-FFF2-40B4-BE49-F238E27FC236}">
                <a16:creationId xmlns:a16="http://schemas.microsoft.com/office/drawing/2014/main" id="{00D0A821-6A75-2743-8CFA-5371BDF3C18B}"/>
              </a:ext>
            </a:extLst>
          </p:cNvPr>
          <p:cNvSpPr txBox="1"/>
          <p:nvPr/>
        </p:nvSpPr>
        <p:spPr>
          <a:xfrm>
            <a:off x="5663158" y="3489704"/>
            <a:ext cx="3322734" cy="876194"/>
          </a:xfrm>
          <a:prstGeom prst="rect">
            <a:avLst/>
          </a:prstGeom>
        </p:spPr>
        <p:txBody>
          <a:bodyPr vert="horz" wrap="square" lIns="0" tIns="16931" rIns="0" bIns="0" rtlCol="0">
            <a:spAutoFit/>
          </a:bodyPr>
          <a:lstStyle/>
          <a:p>
            <a:pPr>
              <a:lnSpc>
                <a:spcPts val="3013"/>
              </a:lnSpc>
              <a:spcBef>
                <a:spcPts val="133"/>
              </a:spcBef>
            </a:pPr>
            <a:r>
              <a:rPr lang="en-US" sz="2667" dirty="0">
                <a:latin typeface="Book Antiqua"/>
                <a:cs typeface="Book Antiqua"/>
              </a:rPr>
              <a:t>  </a:t>
            </a:r>
            <a:r>
              <a:rPr lang="en-US" sz="3200" b="1" spc="-280" dirty="0">
                <a:solidFill>
                  <a:srgbClr val="EE3D42"/>
                </a:solidFill>
                <a:latin typeface="Trebuchet MS"/>
                <a:sym typeface="Wingdings 2" panose="05020102010507070707" pitchFamily="18" charset="2"/>
              </a:rPr>
              <a:t></a:t>
            </a:r>
            <a:endParaRPr lang="en-US" sz="3200" b="1" spc="-280" dirty="0">
              <a:solidFill>
                <a:srgbClr val="EE3D42"/>
              </a:solidFill>
              <a:latin typeface="Trebuchet MS"/>
            </a:endParaRPr>
          </a:p>
          <a:p>
            <a:pPr marL="203175" algn="ctr">
              <a:lnSpc>
                <a:spcPts val="3653"/>
              </a:lnSpc>
              <a:tabLst>
                <a:tab pos="819471" algn="l"/>
                <a:tab pos="1572064" algn="l"/>
                <a:tab pos="2963810" algn="l"/>
              </a:tabLst>
            </a:pPr>
            <a:r>
              <a:rPr lang="en-US" altLang="zh-CN" sz="4800" b="1" spc="-420" baseline="-3472" dirty="0">
                <a:solidFill>
                  <a:srgbClr val="EE3D42"/>
                </a:solidFill>
                <a:latin typeface="Trebuchet MS"/>
                <a:cs typeface="Trebuchet MS"/>
                <a:sym typeface="Wingdings 2" panose="05020102010507070707" pitchFamily="18" charset="2"/>
              </a:rPr>
              <a:t></a:t>
            </a:r>
            <a:r>
              <a:rPr lang="en-US" sz="4800" b="1" spc="-420" baseline="-3472" dirty="0">
                <a:solidFill>
                  <a:srgbClr val="EE3D42"/>
                </a:solidFill>
                <a:latin typeface="Trebuchet MS"/>
                <a:cs typeface="Trebuchet MS"/>
              </a:rPr>
              <a:t>	</a:t>
            </a:r>
            <a:r>
              <a:rPr lang="en-US" sz="2667" b="1" i="1" spc="-193" dirty="0">
                <a:latin typeface="Book Antiqua"/>
              </a:rPr>
              <a:t>K1</a:t>
            </a:r>
            <a:r>
              <a:rPr lang="en-US" sz="2800" b="1" i="1" dirty="0">
                <a:latin typeface="Trebuchet MS"/>
                <a:cs typeface="Trebuchet MS"/>
              </a:rPr>
              <a:t>	</a:t>
            </a:r>
            <a:r>
              <a:rPr lang="en-US" sz="4000" b="1" i="1" baseline="2777" dirty="0">
                <a:latin typeface="Consolas"/>
                <a:cs typeface="Consolas"/>
              </a:rPr>
              <a:t>V1</a:t>
            </a:r>
            <a:r>
              <a:rPr lang="en-US" sz="4000" b="1" i="1" spc="679" baseline="2777" dirty="0">
                <a:latin typeface="Consolas"/>
                <a:cs typeface="Consolas"/>
              </a:rPr>
              <a:t> </a:t>
            </a:r>
            <a:r>
              <a:rPr lang="en-US" sz="2667" b="1" i="1" spc="-193" dirty="0">
                <a:latin typeface="Book Antiqua"/>
              </a:rPr>
              <a:t>•••</a:t>
            </a:r>
            <a:r>
              <a:rPr lang="en-US" sz="4000" b="1" baseline="2777" dirty="0">
                <a:latin typeface="Calibri"/>
                <a:cs typeface="Calibri"/>
              </a:rPr>
              <a:t>	</a:t>
            </a:r>
            <a:r>
              <a:rPr lang="en-US" sz="2800" b="1" i="1" spc="-360" dirty="0" err="1">
                <a:latin typeface="Trebuchet MS"/>
                <a:cs typeface="Trebuchet MS"/>
              </a:rPr>
              <a:t>Kn</a:t>
            </a:r>
            <a:endParaRPr lang="en-US" sz="2800" b="1" dirty="0">
              <a:latin typeface="Trebuchet MS"/>
              <a:cs typeface="Trebuchet MS"/>
            </a:endParaRPr>
          </a:p>
        </p:txBody>
      </p:sp>
      <p:sp>
        <p:nvSpPr>
          <p:cNvPr id="94" name="object 44">
            <a:extLst>
              <a:ext uri="{FF2B5EF4-FFF2-40B4-BE49-F238E27FC236}">
                <a16:creationId xmlns:a16="http://schemas.microsoft.com/office/drawing/2014/main" id="{B833BF07-71E3-26E1-61E2-9FFD024A7C46}"/>
              </a:ext>
            </a:extLst>
          </p:cNvPr>
          <p:cNvSpPr txBox="1"/>
          <p:nvPr/>
        </p:nvSpPr>
        <p:spPr>
          <a:xfrm>
            <a:off x="9974975" y="3357433"/>
            <a:ext cx="626451" cy="504409"/>
          </a:xfrm>
          <a:prstGeom prst="rect">
            <a:avLst/>
          </a:prstGeom>
        </p:spPr>
        <p:txBody>
          <a:bodyPr vert="horz" wrap="square" lIns="0" tIns="16931" rIns="0" bIns="0" rtlCol="0">
            <a:spAutoFit/>
          </a:bodyPr>
          <a:lstStyle/>
          <a:p>
            <a:pPr marR="4233" algn="ctr">
              <a:lnSpc>
                <a:spcPts val="3760"/>
              </a:lnSpc>
            </a:pPr>
            <a:r>
              <a:rPr lang="zh-CN" altLang="en-US" sz="3200" b="1" spc="-280" dirty="0">
                <a:solidFill>
                  <a:srgbClr val="EE3D42"/>
                </a:solidFill>
                <a:latin typeface="Trebuchet MS"/>
                <a:cs typeface="Trebuchet MS"/>
                <a:sym typeface="Wingdings 2" panose="05020102010507070707" pitchFamily="18" charset="2"/>
              </a:rPr>
              <a:t></a:t>
            </a:r>
            <a:endParaRPr sz="3200" dirty="0">
              <a:latin typeface="Trebuchet MS"/>
              <a:cs typeface="Trebuchet MS"/>
            </a:endParaRPr>
          </a:p>
        </p:txBody>
      </p:sp>
      <p:sp>
        <p:nvSpPr>
          <p:cNvPr id="95" name="object 45">
            <a:extLst>
              <a:ext uri="{FF2B5EF4-FFF2-40B4-BE49-F238E27FC236}">
                <a16:creationId xmlns:a16="http://schemas.microsoft.com/office/drawing/2014/main" id="{A8065BBF-969D-8C8C-6567-0B2BBD94CEB6}"/>
              </a:ext>
            </a:extLst>
          </p:cNvPr>
          <p:cNvSpPr/>
          <p:nvPr/>
        </p:nvSpPr>
        <p:spPr>
          <a:xfrm>
            <a:off x="5707144" y="3412523"/>
            <a:ext cx="585817" cy="457140"/>
          </a:xfrm>
          <a:custGeom>
            <a:avLst/>
            <a:gdLst/>
            <a:ahLst/>
            <a:cxnLst/>
            <a:rect l="l" t="t" r="r" b="b"/>
            <a:pathLst>
              <a:path w="439420" h="342900">
                <a:moveTo>
                  <a:pt x="0" y="16002"/>
                </a:moveTo>
                <a:lnTo>
                  <a:pt x="0" y="7239"/>
                </a:lnTo>
                <a:lnTo>
                  <a:pt x="7238" y="0"/>
                </a:lnTo>
                <a:lnTo>
                  <a:pt x="16001" y="0"/>
                </a:lnTo>
                <a:lnTo>
                  <a:pt x="422910" y="0"/>
                </a:lnTo>
                <a:lnTo>
                  <a:pt x="431673" y="0"/>
                </a:lnTo>
                <a:lnTo>
                  <a:pt x="438912" y="7239"/>
                </a:lnTo>
                <a:lnTo>
                  <a:pt x="438912" y="16002"/>
                </a:lnTo>
                <a:lnTo>
                  <a:pt x="438912" y="326898"/>
                </a:lnTo>
                <a:lnTo>
                  <a:pt x="438912" y="335661"/>
                </a:lnTo>
                <a:lnTo>
                  <a:pt x="431673" y="342900"/>
                </a:lnTo>
                <a:lnTo>
                  <a:pt x="422910" y="342900"/>
                </a:lnTo>
                <a:lnTo>
                  <a:pt x="16001" y="342900"/>
                </a:lnTo>
                <a:lnTo>
                  <a:pt x="7238" y="342900"/>
                </a:lnTo>
                <a:lnTo>
                  <a:pt x="0" y="335661"/>
                </a:lnTo>
                <a:lnTo>
                  <a:pt x="0" y="326898"/>
                </a:lnTo>
                <a:lnTo>
                  <a:pt x="0" y="16002"/>
                </a:lnTo>
                <a:close/>
              </a:path>
            </a:pathLst>
          </a:custGeom>
          <a:ln w="57150">
            <a:solidFill>
              <a:srgbClr val="0070C0"/>
            </a:solidFill>
          </a:ln>
        </p:spPr>
        <p:txBody>
          <a:bodyPr wrap="square" lIns="0" tIns="0" rIns="0" bIns="0" rtlCol="0"/>
          <a:lstStyle/>
          <a:p>
            <a:endParaRPr sz="3200"/>
          </a:p>
        </p:txBody>
      </p:sp>
      <p:sp>
        <p:nvSpPr>
          <p:cNvPr id="96" name="object 46">
            <a:extLst>
              <a:ext uri="{FF2B5EF4-FFF2-40B4-BE49-F238E27FC236}">
                <a16:creationId xmlns:a16="http://schemas.microsoft.com/office/drawing/2014/main" id="{BBB307E4-EDA2-18C4-69EC-D3E01650C248}"/>
              </a:ext>
            </a:extLst>
          </p:cNvPr>
          <p:cNvSpPr/>
          <p:nvPr/>
        </p:nvSpPr>
        <p:spPr>
          <a:xfrm>
            <a:off x="9998170" y="3412523"/>
            <a:ext cx="587510" cy="457140"/>
          </a:xfrm>
          <a:custGeom>
            <a:avLst/>
            <a:gdLst/>
            <a:ahLst/>
            <a:cxnLst/>
            <a:rect l="l" t="t" r="r" b="b"/>
            <a:pathLst>
              <a:path w="440690" h="342900">
                <a:moveTo>
                  <a:pt x="0" y="16002"/>
                </a:moveTo>
                <a:lnTo>
                  <a:pt x="0" y="7239"/>
                </a:lnTo>
                <a:lnTo>
                  <a:pt x="7239" y="0"/>
                </a:lnTo>
                <a:lnTo>
                  <a:pt x="16001" y="0"/>
                </a:lnTo>
                <a:lnTo>
                  <a:pt x="424434" y="0"/>
                </a:lnTo>
                <a:lnTo>
                  <a:pt x="433197" y="0"/>
                </a:lnTo>
                <a:lnTo>
                  <a:pt x="440436" y="7239"/>
                </a:lnTo>
                <a:lnTo>
                  <a:pt x="440436" y="16002"/>
                </a:lnTo>
                <a:lnTo>
                  <a:pt x="440436" y="326898"/>
                </a:lnTo>
                <a:lnTo>
                  <a:pt x="440436" y="335661"/>
                </a:lnTo>
                <a:lnTo>
                  <a:pt x="433197" y="342900"/>
                </a:lnTo>
                <a:lnTo>
                  <a:pt x="424434" y="342900"/>
                </a:lnTo>
                <a:lnTo>
                  <a:pt x="16001" y="342900"/>
                </a:lnTo>
                <a:lnTo>
                  <a:pt x="7239" y="342900"/>
                </a:lnTo>
                <a:lnTo>
                  <a:pt x="0" y="335661"/>
                </a:lnTo>
                <a:lnTo>
                  <a:pt x="0" y="326898"/>
                </a:lnTo>
                <a:lnTo>
                  <a:pt x="0" y="16002"/>
                </a:lnTo>
                <a:close/>
              </a:path>
            </a:pathLst>
          </a:custGeom>
          <a:ln w="57150">
            <a:solidFill>
              <a:srgbClr val="0070C0"/>
            </a:solidFill>
          </a:ln>
        </p:spPr>
        <p:txBody>
          <a:bodyPr wrap="square" lIns="0" tIns="0" rIns="0" bIns="0" rtlCol="0"/>
          <a:lstStyle/>
          <a:p>
            <a:endParaRPr sz="3200"/>
          </a:p>
        </p:txBody>
      </p:sp>
      <p:sp>
        <p:nvSpPr>
          <p:cNvPr id="97" name="object 47">
            <a:extLst>
              <a:ext uri="{FF2B5EF4-FFF2-40B4-BE49-F238E27FC236}">
                <a16:creationId xmlns:a16="http://schemas.microsoft.com/office/drawing/2014/main" id="{F71ED854-878F-9FFB-C8ED-12D70088B5F2}"/>
              </a:ext>
            </a:extLst>
          </p:cNvPr>
          <p:cNvSpPr txBox="1"/>
          <p:nvPr/>
        </p:nvSpPr>
        <p:spPr>
          <a:xfrm>
            <a:off x="4120529" y="3798906"/>
            <a:ext cx="996397" cy="427476"/>
          </a:xfrm>
          <a:prstGeom prst="rect">
            <a:avLst/>
          </a:prstGeom>
        </p:spPr>
        <p:txBody>
          <a:bodyPr vert="horz" wrap="square" lIns="0" tIns="16931" rIns="0" bIns="0" rtlCol="0">
            <a:spAutoFit/>
          </a:bodyPr>
          <a:lstStyle/>
          <a:p>
            <a:pPr marL="16931">
              <a:spcBef>
                <a:spcPts val="133"/>
              </a:spcBef>
            </a:pPr>
            <a:r>
              <a:rPr sz="2667" b="1" i="1" spc="-227" dirty="0">
                <a:solidFill>
                  <a:srgbClr val="EE3D42"/>
                </a:solidFill>
                <a:latin typeface="Book Antiqua"/>
                <a:cs typeface="Book Antiqua"/>
              </a:rPr>
              <a:t>PageID</a:t>
            </a:r>
            <a:endParaRPr sz="2667" dirty="0">
              <a:latin typeface="Book Antiqua"/>
              <a:cs typeface="Book Antiqua"/>
            </a:endParaRPr>
          </a:p>
        </p:txBody>
      </p:sp>
      <p:sp>
        <p:nvSpPr>
          <p:cNvPr id="98" name="object 48">
            <a:extLst>
              <a:ext uri="{FF2B5EF4-FFF2-40B4-BE49-F238E27FC236}">
                <a16:creationId xmlns:a16="http://schemas.microsoft.com/office/drawing/2014/main" id="{FC8BF9F4-A9C7-FB8E-8545-09C30BA6B138}"/>
              </a:ext>
            </a:extLst>
          </p:cNvPr>
          <p:cNvSpPr txBox="1"/>
          <p:nvPr/>
        </p:nvSpPr>
        <p:spPr>
          <a:xfrm>
            <a:off x="11110544" y="3798906"/>
            <a:ext cx="996397" cy="427476"/>
          </a:xfrm>
          <a:prstGeom prst="rect">
            <a:avLst/>
          </a:prstGeom>
        </p:spPr>
        <p:txBody>
          <a:bodyPr vert="horz" wrap="square" lIns="0" tIns="16931" rIns="0" bIns="0" rtlCol="0">
            <a:spAutoFit/>
          </a:bodyPr>
          <a:lstStyle/>
          <a:p>
            <a:pPr marL="16931">
              <a:spcBef>
                <a:spcPts val="133"/>
              </a:spcBef>
            </a:pPr>
            <a:r>
              <a:rPr sz="2667" b="1" i="1" spc="-227" dirty="0">
                <a:solidFill>
                  <a:srgbClr val="EE3D42"/>
                </a:solidFill>
                <a:latin typeface="Book Antiqua"/>
                <a:cs typeface="Book Antiqua"/>
              </a:rPr>
              <a:t>PageID</a:t>
            </a:r>
            <a:endParaRPr sz="2667" dirty="0">
              <a:latin typeface="Book Antiqua"/>
              <a:cs typeface="Book Antiqua"/>
            </a:endParaRPr>
          </a:p>
        </p:txBody>
      </p:sp>
      <p:sp>
        <p:nvSpPr>
          <p:cNvPr id="99" name="object 27">
            <a:extLst>
              <a:ext uri="{FF2B5EF4-FFF2-40B4-BE49-F238E27FC236}">
                <a16:creationId xmlns:a16="http://schemas.microsoft.com/office/drawing/2014/main" id="{4D1DB69F-8D97-3158-9624-4A21A5A86A87}"/>
              </a:ext>
            </a:extLst>
          </p:cNvPr>
          <p:cNvSpPr/>
          <p:nvPr/>
        </p:nvSpPr>
        <p:spPr>
          <a:xfrm>
            <a:off x="6430914" y="4213670"/>
            <a:ext cx="1536500" cy="368252"/>
          </a:xfrm>
          <a:custGeom>
            <a:avLst/>
            <a:gdLst/>
            <a:ahLst/>
            <a:cxnLst/>
            <a:rect l="l" t="t" r="r" b="b"/>
            <a:pathLst>
              <a:path w="1152525" h="276225">
                <a:moveTo>
                  <a:pt x="0" y="0"/>
                </a:moveTo>
                <a:lnTo>
                  <a:pt x="29267" y="60666"/>
                </a:lnTo>
                <a:lnTo>
                  <a:pt x="63261" y="86274"/>
                </a:lnTo>
                <a:lnTo>
                  <a:pt x="107861" y="107630"/>
                </a:lnTo>
                <a:lnTo>
                  <a:pt x="161341" y="123908"/>
                </a:lnTo>
                <a:lnTo>
                  <a:pt x="221975" y="134280"/>
                </a:lnTo>
                <a:lnTo>
                  <a:pt x="288036" y="137921"/>
                </a:lnTo>
                <a:lnTo>
                  <a:pt x="354096" y="141563"/>
                </a:lnTo>
                <a:lnTo>
                  <a:pt x="414730" y="151935"/>
                </a:lnTo>
                <a:lnTo>
                  <a:pt x="468210" y="168213"/>
                </a:lnTo>
                <a:lnTo>
                  <a:pt x="512810" y="189569"/>
                </a:lnTo>
                <a:lnTo>
                  <a:pt x="546804" y="215177"/>
                </a:lnTo>
                <a:lnTo>
                  <a:pt x="576072" y="275844"/>
                </a:lnTo>
                <a:lnTo>
                  <a:pt x="583676" y="244211"/>
                </a:lnTo>
                <a:lnTo>
                  <a:pt x="639333" y="189569"/>
                </a:lnTo>
                <a:lnTo>
                  <a:pt x="683933" y="168213"/>
                </a:lnTo>
                <a:lnTo>
                  <a:pt x="737413" y="151935"/>
                </a:lnTo>
                <a:lnTo>
                  <a:pt x="798047" y="141563"/>
                </a:lnTo>
                <a:lnTo>
                  <a:pt x="864108" y="137921"/>
                </a:lnTo>
                <a:lnTo>
                  <a:pt x="930168" y="134280"/>
                </a:lnTo>
                <a:lnTo>
                  <a:pt x="990802" y="123908"/>
                </a:lnTo>
                <a:lnTo>
                  <a:pt x="1044282" y="107630"/>
                </a:lnTo>
                <a:lnTo>
                  <a:pt x="1088882" y="86274"/>
                </a:lnTo>
                <a:lnTo>
                  <a:pt x="1122876" y="60666"/>
                </a:lnTo>
                <a:lnTo>
                  <a:pt x="1144539" y="31632"/>
                </a:lnTo>
                <a:lnTo>
                  <a:pt x="1152144" y="0"/>
                </a:lnTo>
              </a:path>
            </a:pathLst>
          </a:custGeom>
          <a:ln w="38100">
            <a:solidFill>
              <a:schemeClr val="tx2">
                <a:lumMod val="20000"/>
                <a:lumOff val="80000"/>
              </a:schemeClr>
            </a:solidFill>
          </a:ln>
        </p:spPr>
        <p:txBody>
          <a:bodyPr wrap="square" lIns="0" tIns="0" rIns="0" bIns="0" rtlCol="0"/>
          <a:lstStyle/>
          <a:p>
            <a:endParaRPr sz="3200"/>
          </a:p>
        </p:txBody>
      </p:sp>
      <p:sp>
        <p:nvSpPr>
          <p:cNvPr id="100" name="object 28">
            <a:extLst>
              <a:ext uri="{FF2B5EF4-FFF2-40B4-BE49-F238E27FC236}">
                <a16:creationId xmlns:a16="http://schemas.microsoft.com/office/drawing/2014/main" id="{03C9CB2D-CB98-F629-6041-2FCB86D327C7}"/>
              </a:ext>
            </a:extLst>
          </p:cNvPr>
          <p:cNvSpPr txBox="1"/>
          <p:nvPr/>
        </p:nvSpPr>
        <p:spPr>
          <a:xfrm>
            <a:off x="6570954" y="4759283"/>
            <a:ext cx="1612484" cy="427530"/>
          </a:xfrm>
          <a:prstGeom prst="rect">
            <a:avLst/>
          </a:prstGeom>
        </p:spPr>
        <p:txBody>
          <a:bodyPr vert="horz" wrap="square" lIns="0" tIns="16931" rIns="0" bIns="0" rtlCol="0">
            <a:spAutoFit/>
          </a:bodyPr>
          <a:lstStyle/>
          <a:p>
            <a:pPr marL="16931">
              <a:spcBef>
                <a:spcPts val="133"/>
              </a:spcBef>
            </a:pPr>
            <a:r>
              <a:rPr lang="zh-CN" altLang="en-US" sz="2667" b="1" spc="-193" dirty="0">
                <a:latin typeface="微软雅黑" panose="020B0503020204020204" pitchFamily="34" charset="-122"/>
                <a:ea typeface="微软雅黑" panose="020B0503020204020204" pitchFamily="34" charset="-122"/>
              </a:rPr>
              <a:t>键</a:t>
            </a:r>
            <a:r>
              <a:rPr lang="en-US" altLang="zh-CN" sz="2667" b="1" spc="-193" dirty="0">
                <a:latin typeface="微软雅黑" panose="020B0503020204020204" pitchFamily="34" charset="-122"/>
                <a:ea typeface="微软雅黑" panose="020B0503020204020204" pitchFamily="34" charset="-122"/>
              </a:rPr>
              <a:t>- </a:t>
            </a:r>
            <a:r>
              <a:rPr lang="zh-CN" altLang="en-US" sz="2667" b="1" spc="-193" dirty="0">
                <a:latin typeface="微软雅黑" panose="020B0503020204020204" pitchFamily="34" charset="-122"/>
                <a:ea typeface="微软雅黑" panose="020B0503020204020204" pitchFamily="34" charset="-122"/>
              </a:rPr>
              <a:t>值对</a:t>
            </a:r>
            <a:endParaRPr sz="2667" b="1" spc="-193" dirty="0">
              <a:latin typeface="微软雅黑" panose="020B0503020204020204" pitchFamily="34" charset="-122"/>
              <a:ea typeface="微软雅黑" panose="020B0503020204020204" pitchFamily="34" charset="-122"/>
            </a:endParaRPr>
          </a:p>
        </p:txBody>
      </p:sp>
      <p:grpSp>
        <p:nvGrpSpPr>
          <p:cNvPr id="224" name="组合 223">
            <a:extLst>
              <a:ext uri="{FF2B5EF4-FFF2-40B4-BE49-F238E27FC236}">
                <a16:creationId xmlns:a16="http://schemas.microsoft.com/office/drawing/2014/main" id="{B7682F3D-501A-4B3A-B7BF-06DAB06495D9}"/>
              </a:ext>
            </a:extLst>
          </p:cNvPr>
          <p:cNvGrpSpPr/>
          <p:nvPr/>
        </p:nvGrpSpPr>
        <p:grpSpPr>
          <a:xfrm>
            <a:off x="2606540" y="261442"/>
            <a:ext cx="8961274" cy="2918953"/>
            <a:chOff x="2452082" y="3463322"/>
            <a:chExt cx="8961274" cy="2918953"/>
          </a:xfrm>
        </p:grpSpPr>
        <p:sp>
          <p:nvSpPr>
            <p:cNvPr id="225" name="矩形 224">
              <a:extLst>
                <a:ext uri="{FF2B5EF4-FFF2-40B4-BE49-F238E27FC236}">
                  <a16:creationId xmlns:a16="http://schemas.microsoft.com/office/drawing/2014/main" id="{8ECD7DDC-5849-4701-8508-6C1C91E3BAD8}"/>
                </a:ext>
              </a:extLst>
            </p:cNvPr>
            <p:cNvSpPr/>
            <p:nvPr/>
          </p:nvSpPr>
          <p:spPr>
            <a:xfrm>
              <a:off x="8109587" y="3525221"/>
              <a:ext cx="120381" cy="480224"/>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6" name="矩形 225">
              <a:extLst>
                <a:ext uri="{FF2B5EF4-FFF2-40B4-BE49-F238E27FC236}">
                  <a16:creationId xmlns:a16="http://schemas.microsoft.com/office/drawing/2014/main" id="{BA8865CE-AB63-40A8-9970-73F05F159B61}"/>
                </a:ext>
              </a:extLst>
            </p:cNvPr>
            <p:cNvSpPr/>
            <p:nvPr/>
          </p:nvSpPr>
          <p:spPr>
            <a:xfrm>
              <a:off x="7511919" y="3525221"/>
              <a:ext cx="151364" cy="494389"/>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7" name="object 7">
              <a:extLst>
                <a:ext uri="{FF2B5EF4-FFF2-40B4-BE49-F238E27FC236}">
                  <a16:creationId xmlns:a16="http://schemas.microsoft.com/office/drawing/2014/main" id="{1FA50063-C47C-4CAB-9626-B59B3BE4DF83}"/>
                </a:ext>
              </a:extLst>
            </p:cNvPr>
            <p:cNvSpPr txBox="1"/>
            <p:nvPr/>
          </p:nvSpPr>
          <p:spPr>
            <a:xfrm>
              <a:off x="5647383" y="4045688"/>
              <a:ext cx="509627" cy="385574"/>
            </a:xfrm>
            <a:prstGeom prst="rect">
              <a:avLst/>
            </a:prstGeom>
            <a:solidFill>
              <a:schemeClr val="bg1"/>
            </a:solidFill>
          </p:spPr>
          <p:txBody>
            <a:bodyPr vert="horz" wrap="square" lIns="0" tIns="16085" rIns="0" bIns="0" rtlCol="0">
              <a:spAutoFit/>
            </a:bodyPr>
            <a:lstStyle/>
            <a:p>
              <a:pPr marL="16931">
                <a:spcBef>
                  <a:spcPts val="127"/>
                </a:spcBef>
              </a:pPr>
              <a:r>
                <a:rPr sz="2400" b="1" spc="-320" dirty="0">
                  <a:solidFill>
                    <a:srgbClr val="EE3D42"/>
                  </a:solidFill>
                  <a:latin typeface="微软雅黑" panose="020B0503020204020204" pitchFamily="34" charset="-122"/>
                  <a:ea typeface="微软雅黑" panose="020B0503020204020204" pitchFamily="34" charset="-122"/>
                  <a:cs typeface="Trebuchet MS"/>
                </a:rPr>
                <a:t>&lt;</a:t>
              </a:r>
              <a:r>
                <a:rPr lang="en-US" sz="2400" b="1" spc="-320" dirty="0">
                  <a:solidFill>
                    <a:srgbClr val="EE3D42"/>
                  </a:solidFill>
                  <a:latin typeface="微软雅黑" panose="020B0503020204020204" pitchFamily="34" charset="-122"/>
                  <a:ea typeface="微软雅黑" panose="020B0503020204020204" pitchFamily="34" charset="-122"/>
                  <a:cs typeface="Trebuchet MS"/>
                </a:rPr>
                <a:t>20</a:t>
              </a:r>
              <a:endParaRPr sz="2400" dirty="0">
                <a:latin typeface="微软雅黑" panose="020B0503020204020204" pitchFamily="34" charset="-122"/>
                <a:ea typeface="微软雅黑" panose="020B0503020204020204" pitchFamily="34" charset="-122"/>
                <a:cs typeface="Trebuchet MS"/>
              </a:endParaRPr>
            </a:p>
          </p:txBody>
        </p:sp>
        <p:sp>
          <p:nvSpPr>
            <p:cNvPr id="228" name="object 8">
              <a:extLst>
                <a:ext uri="{FF2B5EF4-FFF2-40B4-BE49-F238E27FC236}">
                  <a16:creationId xmlns:a16="http://schemas.microsoft.com/office/drawing/2014/main" id="{2B784EFB-B760-4829-9C4A-DF66F0A3CD6F}"/>
                </a:ext>
              </a:extLst>
            </p:cNvPr>
            <p:cNvSpPr txBox="1"/>
            <p:nvPr/>
          </p:nvSpPr>
          <p:spPr>
            <a:xfrm>
              <a:off x="6883949" y="4200689"/>
              <a:ext cx="509627" cy="385574"/>
            </a:xfrm>
            <a:prstGeom prst="rect">
              <a:avLst/>
            </a:prstGeom>
            <a:solidFill>
              <a:schemeClr val="bg1"/>
            </a:solidFill>
          </p:spPr>
          <p:txBody>
            <a:bodyPr vert="horz" wrap="square" lIns="0" tIns="16085" rIns="0" bIns="0" rtlCol="0">
              <a:spAutoFit/>
            </a:bodyPr>
            <a:lstStyle/>
            <a:p>
              <a:pPr marL="16931">
                <a:spcBef>
                  <a:spcPts val="127"/>
                </a:spcBef>
              </a:pPr>
              <a:r>
                <a:rPr sz="2400" b="1" spc="-320" dirty="0">
                  <a:solidFill>
                    <a:srgbClr val="EE3D42"/>
                  </a:solidFill>
                  <a:latin typeface="微软雅黑" panose="020B0503020204020204" pitchFamily="34" charset="-122"/>
                  <a:ea typeface="微软雅黑" panose="020B0503020204020204" pitchFamily="34" charset="-122"/>
                  <a:cs typeface="Trebuchet MS"/>
                </a:rPr>
                <a:t>&lt;</a:t>
              </a:r>
              <a:r>
                <a:rPr lang="en-US" sz="2400" b="1" spc="-320" dirty="0">
                  <a:solidFill>
                    <a:srgbClr val="EE3D42"/>
                  </a:solidFill>
                  <a:latin typeface="微软雅黑" panose="020B0503020204020204" pitchFamily="34" charset="-122"/>
                  <a:ea typeface="微软雅黑" panose="020B0503020204020204" pitchFamily="34" charset="-122"/>
                  <a:cs typeface="Trebuchet MS"/>
                </a:rPr>
                <a:t>25</a:t>
              </a:r>
              <a:endParaRPr sz="2400" dirty="0">
                <a:latin typeface="微软雅黑" panose="020B0503020204020204" pitchFamily="34" charset="-122"/>
                <a:ea typeface="微软雅黑" panose="020B0503020204020204" pitchFamily="34" charset="-122"/>
                <a:cs typeface="Trebuchet MS"/>
              </a:endParaRPr>
            </a:p>
          </p:txBody>
        </p:sp>
        <p:sp>
          <p:nvSpPr>
            <p:cNvPr id="229" name="object 9">
              <a:extLst>
                <a:ext uri="{FF2B5EF4-FFF2-40B4-BE49-F238E27FC236}">
                  <a16:creationId xmlns:a16="http://schemas.microsoft.com/office/drawing/2014/main" id="{7EF6D6CB-D78A-4636-922A-013E4B08D7DA}"/>
                </a:ext>
              </a:extLst>
            </p:cNvPr>
            <p:cNvSpPr txBox="1"/>
            <p:nvPr/>
          </p:nvSpPr>
          <p:spPr>
            <a:xfrm>
              <a:off x="8844229" y="3952565"/>
              <a:ext cx="509627" cy="385574"/>
            </a:xfrm>
            <a:prstGeom prst="rect">
              <a:avLst/>
            </a:prstGeom>
            <a:solidFill>
              <a:schemeClr val="bg1"/>
            </a:solidFill>
          </p:spPr>
          <p:txBody>
            <a:bodyPr vert="horz" wrap="square" lIns="0" tIns="16085" rIns="0" bIns="0" rtlCol="0">
              <a:spAutoFit/>
            </a:bodyPr>
            <a:lstStyle/>
            <a:p>
              <a:pPr marL="16931">
                <a:spcBef>
                  <a:spcPts val="127"/>
                </a:spcBef>
              </a:pPr>
              <a:r>
                <a:rPr sz="2400" b="1" spc="-320" dirty="0">
                  <a:solidFill>
                    <a:srgbClr val="EE3D42"/>
                  </a:solidFill>
                  <a:latin typeface="微软雅黑" panose="020B0503020204020204" pitchFamily="34" charset="-122"/>
                  <a:ea typeface="微软雅黑" panose="020B0503020204020204" pitchFamily="34" charset="-122"/>
                  <a:cs typeface="Trebuchet MS"/>
                </a:rPr>
                <a:t>≥</a:t>
              </a:r>
              <a:r>
                <a:rPr lang="en-US" sz="2400" b="1" spc="-320" dirty="0">
                  <a:solidFill>
                    <a:srgbClr val="EE3D42"/>
                  </a:solidFill>
                  <a:latin typeface="微软雅黑" panose="020B0503020204020204" pitchFamily="34" charset="-122"/>
                  <a:ea typeface="微软雅黑" panose="020B0503020204020204" pitchFamily="34" charset="-122"/>
                  <a:cs typeface="Trebuchet MS"/>
                </a:rPr>
                <a:t>25</a:t>
              </a:r>
              <a:endParaRPr sz="2400" dirty="0">
                <a:latin typeface="微软雅黑" panose="020B0503020204020204" pitchFamily="34" charset="-122"/>
                <a:ea typeface="微软雅黑" panose="020B0503020204020204" pitchFamily="34" charset="-122"/>
                <a:cs typeface="Trebuchet MS"/>
              </a:endParaRPr>
            </a:p>
          </p:txBody>
        </p:sp>
        <p:sp>
          <p:nvSpPr>
            <p:cNvPr id="230" name="object 12">
              <a:extLst>
                <a:ext uri="{FF2B5EF4-FFF2-40B4-BE49-F238E27FC236}">
                  <a16:creationId xmlns:a16="http://schemas.microsoft.com/office/drawing/2014/main" id="{762CF105-9B43-4A88-A897-343EC6B1BE11}"/>
                </a:ext>
              </a:extLst>
            </p:cNvPr>
            <p:cNvSpPr/>
            <p:nvPr/>
          </p:nvSpPr>
          <p:spPr>
            <a:xfrm>
              <a:off x="6226846" y="4711586"/>
              <a:ext cx="772906" cy="1131000"/>
            </a:xfrm>
            <a:custGeom>
              <a:avLst/>
              <a:gdLst/>
              <a:ahLst/>
              <a:cxnLst/>
              <a:rect l="l" t="t" r="r" b="b"/>
              <a:pathLst>
                <a:path w="579754"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579754" h="848360">
                  <a:moveTo>
                    <a:pt x="579247" y="601218"/>
                  </a:moveTo>
                  <a:lnTo>
                    <a:pt x="541147" y="599948"/>
                  </a:lnTo>
                  <a:lnTo>
                    <a:pt x="540766" y="610616"/>
                  </a:lnTo>
                  <a:lnTo>
                    <a:pt x="539750" y="620014"/>
                  </a:lnTo>
                  <a:lnTo>
                    <a:pt x="528955" y="657352"/>
                  </a:lnTo>
                  <a:lnTo>
                    <a:pt x="508762" y="693674"/>
                  </a:lnTo>
                  <a:lnTo>
                    <a:pt x="479806" y="728218"/>
                  </a:lnTo>
                  <a:lnTo>
                    <a:pt x="444119" y="758063"/>
                  </a:lnTo>
                  <a:lnTo>
                    <a:pt x="403225" y="782447"/>
                  </a:lnTo>
                  <a:lnTo>
                    <a:pt x="358648" y="799846"/>
                  </a:lnTo>
                  <a:lnTo>
                    <a:pt x="312547" y="808990"/>
                  </a:lnTo>
                  <a:lnTo>
                    <a:pt x="289179" y="810133"/>
                  </a:lnTo>
                  <a:lnTo>
                    <a:pt x="277368" y="809879"/>
                  </a:lnTo>
                  <a:lnTo>
                    <a:pt x="218821" y="799973"/>
                  </a:lnTo>
                  <a:lnTo>
                    <a:pt x="174244" y="783336"/>
                  </a:lnTo>
                  <a:lnTo>
                    <a:pt x="133477" y="760095"/>
                  </a:lnTo>
                  <a:lnTo>
                    <a:pt x="97917" y="731520"/>
                  </a:lnTo>
                  <a:lnTo>
                    <a:pt x="86753" y="720090"/>
                  </a:lnTo>
                  <a:lnTo>
                    <a:pt x="84429" y="717715"/>
                  </a:lnTo>
                  <a:lnTo>
                    <a:pt x="83388" y="715772"/>
                  </a:lnTo>
                  <a:lnTo>
                    <a:pt x="81153" y="711631"/>
                  </a:lnTo>
                  <a:lnTo>
                    <a:pt x="114427" y="698373"/>
                  </a:lnTo>
                  <a:lnTo>
                    <a:pt x="108153" y="692785"/>
                  </a:lnTo>
                  <a:lnTo>
                    <a:pt x="19050" y="613283"/>
                  </a:lnTo>
                  <a:lnTo>
                    <a:pt x="8255" y="740664"/>
                  </a:lnTo>
                  <a:lnTo>
                    <a:pt x="45516" y="725830"/>
                  </a:lnTo>
                  <a:lnTo>
                    <a:pt x="52197" y="738124"/>
                  </a:lnTo>
                  <a:lnTo>
                    <a:pt x="53086" y="739648"/>
                  </a:lnTo>
                  <a:lnTo>
                    <a:pt x="54102" y="741172"/>
                  </a:lnTo>
                  <a:lnTo>
                    <a:pt x="55372" y="742442"/>
                  </a:lnTo>
                  <a:lnTo>
                    <a:pt x="72898" y="760349"/>
                  </a:lnTo>
                  <a:lnTo>
                    <a:pt x="113411" y="792353"/>
                  </a:lnTo>
                  <a:lnTo>
                    <a:pt x="159639" y="818515"/>
                  </a:lnTo>
                  <a:lnTo>
                    <a:pt x="210185" y="837057"/>
                  </a:lnTo>
                  <a:lnTo>
                    <a:pt x="249428" y="845312"/>
                  </a:lnTo>
                  <a:lnTo>
                    <a:pt x="290068" y="848233"/>
                  </a:lnTo>
                  <a:lnTo>
                    <a:pt x="303911" y="847852"/>
                  </a:lnTo>
                  <a:lnTo>
                    <a:pt x="344297" y="842645"/>
                  </a:lnTo>
                  <a:lnTo>
                    <a:pt x="396748" y="827024"/>
                  </a:lnTo>
                  <a:lnTo>
                    <a:pt x="431927" y="810133"/>
                  </a:lnTo>
                  <a:lnTo>
                    <a:pt x="445135" y="802894"/>
                  </a:lnTo>
                  <a:lnTo>
                    <a:pt x="488442" y="771779"/>
                  </a:lnTo>
                  <a:lnTo>
                    <a:pt x="525399" y="734695"/>
                  </a:lnTo>
                  <a:lnTo>
                    <a:pt x="553847" y="693293"/>
                  </a:lnTo>
                  <a:lnTo>
                    <a:pt x="572516" y="647954"/>
                  </a:lnTo>
                  <a:lnTo>
                    <a:pt x="578866" y="611886"/>
                  </a:lnTo>
                  <a:lnTo>
                    <a:pt x="579247" y="601218"/>
                  </a:lnTo>
                  <a:close/>
                </a:path>
              </a:pathLst>
            </a:custGeom>
            <a:solidFill>
              <a:schemeClr val="accent1"/>
            </a:solidFill>
          </p:spPr>
          <p:txBody>
            <a:bodyPr wrap="square" lIns="0" tIns="0" rIns="0" bIns="0" rtlCol="0"/>
            <a:lstStyle/>
            <a:p>
              <a:endParaRPr sz="3200"/>
            </a:p>
          </p:txBody>
        </p:sp>
        <p:sp>
          <p:nvSpPr>
            <p:cNvPr id="231" name="object 13">
              <a:extLst>
                <a:ext uri="{FF2B5EF4-FFF2-40B4-BE49-F238E27FC236}">
                  <a16:creationId xmlns:a16="http://schemas.microsoft.com/office/drawing/2014/main" id="{3A092CFD-1541-4DFF-B597-1714F5E534CE}"/>
                </a:ext>
              </a:extLst>
            </p:cNvPr>
            <p:cNvSpPr/>
            <p:nvPr/>
          </p:nvSpPr>
          <p:spPr>
            <a:xfrm>
              <a:off x="8774642" y="4711586"/>
              <a:ext cx="772906" cy="1131000"/>
            </a:xfrm>
            <a:custGeom>
              <a:avLst/>
              <a:gdLst/>
              <a:ahLst/>
              <a:cxnLst/>
              <a:rect l="l" t="t" r="r" b="b"/>
              <a:pathLst>
                <a:path w="579754"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579754" h="848360">
                  <a:moveTo>
                    <a:pt x="579247" y="601218"/>
                  </a:moveTo>
                  <a:lnTo>
                    <a:pt x="541147" y="599948"/>
                  </a:lnTo>
                  <a:lnTo>
                    <a:pt x="540766" y="610616"/>
                  </a:lnTo>
                  <a:lnTo>
                    <a:pt x="539750" y="620014"/>
                  </a:lnTo>
                  <a:lnTo>
                    <a:pt x="528955" y="657606"/>
                  </a:lnTo>
                  <a:lnTo>
                    <a:pt x="508762" y="693801"/>
                  </a:lnTo>
                  <a:lnTo>
                    <a:pt x="479806" y="728218"/>
                  </a:lnTo>
                  <a:lnTo>
                    <a:pt x="444119" y="758190"/>
                  </a:lnTo>
                  <a:lnTo>
                    <a:pt x="403225" y="782574"/>
                  </a:lnTo>
                  <a:lnTo>
                    <a:pt x="358648" y="799973"/>
                  </a:lnTo>
                  <a:lnTo>
                    <a:pt x="312547" y="808990"/>
                  </a:lnTo>
                  <a:lnTo>
                    <a:pt x="289052" y="810260"/>
                  </a:lnTo>
                  <a:lnTo>
                    <a:pt x="277368" y="810006"/>
                  </a:lnTo>
                  <a:lnTo>
                    <a:pt x="218821" y="800100"/>
                  </a:lnTo>
                  <a:lnTo>
                    <a:pt x="174371" y="783336"/>
                  </a:lnTo>
                  <a:lnTo>
                    <a:pt x="133477" y="760095"/>
                  </a:lnTo>
                  <a:lnTo>
                    <a:pt x="97917" y="731647"/>
                  </a:lnTo>
                  <a:lnTo>
                    <a:pt x="86690" y="719963"/>
                  </a:lnTo>
                  <a:lnTo>
                    <a:pt x="84455" y="717638"/>
                  </a:lnTo>
                  <a:lnTo>
                    <a:pt x="83451" y="715772"/>
                  </a:lnTo>
                  <a:lnTo>
                    <a:pt x="81216" y="711669"/>
                  </a:lnTo>
                  <a:lnTo>
                    <a:pt x="114427" y="698500"/>
                  </a:lnTo>
                  <a:lnTo>
                    <a:pt x="108026" y="692785"/>
                  </a:lnTo>
                  <a:lnTo>
                    <a:pt x="19050" y="613283"/>
                  </a:lnTo>
                  <a:lnTo>
                    <a:pt x="8128" y="740664"/>
                  </a:lnTo>
                  <a:lnTo>
                    <a:pt x="45529" y="725830"/>
                  </a:lnTo>
                  <a:lnTo>
                    <a:pt x="52197" y="738124"/>
                  </a:lnTo>
                  <a:lnTo>
                    <a:pt x="53086" y="739648"/>
                  </a:lnTo>
                  <a:lnTo>
                    <a:pt x="92329" y="777113"/>
                  </a:lnTo>
                  <a:lnTo>
                    <a:pt x="135890" y="806323"/>
                  </a:lnTo>
                  <a:lnTo>
                    <a:pt x="184404" y="828802"/>
                  </a:lnTo>
                  <a:lnTo>
                    <a:pt x="236093" y="843153"/>
                  </a:lnTo>
                  <a:lnTo>
                    <a:pt x="276606" y="847979"/>
                  </a:lnTo>
                  <a:lnTo>
                    <a:pt x="290195" y="848360"/>
                  </a:lnTo>
                  <a:lnTo>
                    <a:pt x="303784" y="847852"/>
                  </a:lnTo>
                  <a:lnTo>
                    <a:pt x="344424" y="842645"/>
                  </a:lnTo>
                  <a:lnTo>
                    <a:pt x="396748" y="827024"/>
                  </a:lnTo>
                  <a:lnTo>
                    <a:pt x="431927" y="810260"/>
                  </a:lnTo>
                  <a:lnTo>
                    <a:pt x="445135" y="803021"/>
                  </a:lnTo>
                  <a:lnTo>
                    <a:pt x="488442" y="771906"/>
                  </a:lnTo>
                  <a:lnTo>
                    <a:pt x="525399" y="734695"/>
                  </a:lnTo>
                  <a:lnTo>
                    <a:pt x="553847" y="693293"/>
                  </a:lnTo>
                  <a:lnTo>
                    <a:pt x="572516" y="647954"/>
                  </a:lnTo>
                  <a:lnTo>
                    <a:pt x="578866" y="612013"/>
                  </a:lnTo>
                  <a:lnTo>
                    <a:pt x="579247" y="601218"/>
                  </a:lnTo>
                  <a:close/>
                </a:path>
              </a:pathLst>
            </a:custGeom>
            <a:solidFill>
              <a:schemeClr val="accent1"/>
            </a:solidFill>
          </p:spPr>
          <p:txBody>
            <a:bodyPr wrap="square" lIns="0" tIns="0" rIns="0" bIns="0" rtlCol="0"/>
            <a:lstStyle/>
            <a:p>
              <a:endParaRPr sz="3200"/>
            </a:p>
          </p:txBody>
        </p:sp>
        <p:sp>
          <p:nvSpPr>
            <p:cNvPr id="232" name="object 14">
              <a:extLst>
                <a:ext uri="{FF2B5EF4-FFF2-40B4-BE49-F238E27FC236}">
                  <a16:creationId xmlns:a16="http://schemas.microsoft.com/office/drawing/2014/main" id="{416D574B-5E1A-491E-B740-2A18F1A25033}"/>
                </a:ext>
              </a:extLst>
            </p:cNvPr>
            <p:cNvSpPr txBox="1"/>
            <p:nvPr/>
          </p:nvSpPr>
          <p:spPr>
            <a:xfrm>
              <a:off x="6268327" y="5873654"/>
              <a:ext cx="2832578" cy="508621"/>
            </a:xfrm>
            <a:prstGeom prst="rect">
              <a:avLst/>
            </a:prstGeom>
            <a:solidFill>
              <a:schemeClr val="bg1"/>
            </a:solidFill>
          </p:spPr>
          <p:txBody>
            <a:bodyPr vert="horz" wrap="square" lIns="0" tIns="16085" rIns="0" bIns="0" rtlCol="0">
              <a:spAutoFit/>
            </a:bodyPr>
            <a:lstStyle/>
            <a:p>
              <a:pPr marL="16931">
                <a:spcBef>
                  <a:spcPts val="127"/>
                </a:spcBef>
              </a:pPr>
              <a:r>
                <a:rPr lang="zh-CN" altLang="en-US" sz="3200" b="1" spc="-305" dirty="0">
                  <a:solidFill>
                    <a:srgbClr val="EE3D42"/>
                  </a:solidFill>
                  <a:latin typeface="微软雅黑" panose="020B0503020204020204" pitchFamily="34" charset="-122"/>
                  <a:ea typeface="微软雅黑" panose="020B0503020204020204" pitchFamily="34" charset="-122"/>
                  <a:cs typeface="Book Antiqua"/>
                </a:rPr>
                <a:t>兄弟指针</a:t>
              </a:r>
              <a:endParaRPr sz="3200" b="1" dirty="0">
                <a:latin typeface="微软雅黑" panose="020B0503020204020204" pitchFamily="34" charset="-122"/>
                <a:ea typeface="微软雅黑" panose="020B0503020204020204" pitchFamily="34" charset="-122"/>
                <a:cs typeface="Book Antiqua"/>
              </a:endParaRPr>
            </a:p>
          </p:txBody>
        </p:sp>
        <p:sp>
          <p:nvSpPr>
            <p:cNvPr id="233" name="object 15">
              <a:extLst>
                <a:ext uri="{FF2B5EF4-FFF2-40B4-BE49-F238E27FC236}">
                  <a16:creationId xmlns:a16="http://schemas.microsoft.com/office/drawing/2014/main" id="{18BD15D9-6DBC-4B24-A8CF-C3A8D34B46D0}"/>
                </a:ext>
              </a:extLst>
            </p:cNvPr>
            <p:cNvSpPr txBox="1"/>
            <p:nvPr/>
          </p:nvSpPr>
          <p:spPr>
            <a:xfrm>
              <a:off x="7025319" y="5032772"/>
              <a:ext cx="486770" cy="419718"/>
            </a:xfrm>
            <a:prstGeom prst="rect">
              <a:avLst/>
            </a:prstGeom>
            <a:solidFill>
              <a:schemeClr val="accent1"/>
            </a:solidFill>
            <a:ln w="19050">
              <a:solidFill>
                <a:srgbClr val="636363"/>
              </a:solidFill>
            </a:ln>
          </p:spPr>
          <p:txBody>
            <a:bodyPr vert="horz" wrap="square" lIns="0" tIns="49946" rIns="0" bIns="0" rtlCol="0">
              <a:spAutoFit/>
            </a:bodyPr>
            <a:lstStyle/>
            <a:p>
              <a:pPr algn="ctr">
                <a:spcBef>
                  <a:spcPts val="393"/>
                </a:spcBef>
              </a:pPr>
              <a:r>
                <a:rPr lang="en-US" b="1" spc="-207" dirty="0">
                  <a:solidFill>
                    <a:schemeClr val="bg1"/>
                  </a:solidFill>
                  <a:latin typeface="Trebuchet MS"/>
                  <a:cs typeface="Trebuchet MS"/>
                </a:rPr>
                <a:t>21</a:t>
              </a:r>
              <a:endParaRPr dirty="0">
                <a:solidFill>
                  <a:schemeClr val="bg1"/>
                </a:solidFill>
                <a:latin typeface="Trebuchet MS"/>
                <a:cs typeface="Trebuchet MS"/>
              </a:endParaRPr>
            </a:p>
          </p:txBody>
        </p:sp>
        <p:grpSp>
          <p:nvGrpSpPr>
            <p:cNvPr id="234" name="object 16">
              <a:extLst>
                <a:ext uri="{FF2B5EF4-FFF2-40B4-BE49-F238E27FC236}">
                  <a16:creationId xmlns:a16="http://schemas.microsoft.com/office/drawing/2014/main" id="{C25A781A-F1EE-460B-A826-F746FB700E74}"/>
                </a:ext>
              </a:extLst>
            </p:cNvPr>
            <p:cNvGrpSpPr/>
            <p:nvPr/>
          </p:nvGrpSpPr>
          <p:grpSpPr>
            <a:xfrm>
              <a:off x="6891731" y="5020072"/>
              <a:ext cx="755129" cy="513013"/>
              <a:chOff x="4238625" y="2681097"/>
              <a:chExt cx="566420" cy="384810"/>
            </a:xfrm>
            <a:solidFill>
              <a:schemeClr val="accent1"/>
            </a:solidFill>
          </p:grpSpPr>
          <p:sp>
            <p:nvSpPr>
              <p:cNvPr id="294" name="object 17">
                <a:extLst>
                  <a:ext uri="{FF2B5EF4-FFF2-40B4-BE49-F238E27FC236}">
                    <a16:creationId xmlns:a16="http://schemas.microsoft.com/office/drawing/2014/main" id="{74CE6159-FEB0-41A2-81EE-9E322770FD0D}"/>
                  </a:ext>
                </a:extLst>
              </p:cNvPr>
              <p:cNvSpPr/>
              <p:nvPr/>
            </p:nvSpPr>
            <p:spPr>
              <a:xfrm>
                <a:off x="4248150"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295" name="object 18">
                <a:extLst>
                  <a:ext uri="{FF2B5EF4-FFF2-40B4-BE49-F238E27FC236}">
                    <a16:creationId xmlns:a16="http://schemas.microsoft.com/office/drawing/2014/main" id="{304C6EF5-DC02-4EFF-9237-3482BAADA6A0}"/>
                  </a:ext>
                </a:extLst>
              </p:cNvPr>
              <p:cNvSpPr/>
              <p:nvPr/>
            </p:nvSpPr>
            <p:spPr>
              <a:xfrm>
                <a:off x="4248150"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296" name="object 19">
                <a:extLst>
                  <a:ext uri="{FF2B5EF4-FFF2-40B4-BE49-F238E27FC236}">
                    <a16:creationId xmlns:a16="http://schemas.microsoft.com/office/drawing/2014/main" id="{F2F43865-B459-4A2A-8A83-9A34C03FDE2D}"/>
                  </a:ext>
                </a:extLst>
              </p:cNvPr>
              <p:cNvSpPr/>
              <p:nvPr/>
            </p:nvSpPr>
            <p:spPr>
              <a:xfrm>
                <a:off x="47038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297" name="object 20">
                <a:extLst>
                  <a:ext uri="{FF2B5EF4-FFF2-40B4-BE49-F238E27FC236}">
                    <a16:creationId xmlns:a16="http://schemas.microsoft.com/office/drawing/2014/main" id="{8A2DA9C7-75F2-4DEA-A66E-20BAEBB48BA6}"/>
                  </a:ext>
                </a:extLst>
              </p:cNvPr>
              <p:cNvSpPr/>
              <p:nvPr/>
            </p:nvSpPr>
            <p:spPr>
              <a:xfrm>
                <a:off x="47038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grpSp>
        <p:sp>
          <p:nvSpPr>
            <p:cNvPr id="235" name="object 21">
              <a:extLst>
                <a:ext uri="{FF2B5EF4-FFF2-40B4-BE49-F238E27FC236}">
                  <a16:creationId xmlns:a16="http://schemas.microsoft.com/office/drawing/2014/main" id="{E051D976-8811-4FDB-A192-262837F5924D}"/>
                </a:ext>
              </a:extLst>
            </p:cNvPr>
            <p:cNvSpPr txBox="1"/>
            <p:nvPr/>
          </p:nvSpPr>
          <p:spPr>
            <a:xfrm>
              <a:off x="7633820" y="5032772"/>
              <a:ext cx="487617" cy="419718"/>
            </a:xfrm>
            <a:prstGeom prst="rect">
              <a:avLst/>
            </a:prstGeom>
            <a:solidFill>
              <a:schemeClr val="accent1"/>
            </a:solidFill>
            <a:ln w="19050">
              <a:solidFill>
                <a:srgbClr val="636363"/>
              </a:solidFill>
            </a:ln>
          </p:spPr>
          <p:txBody>
            <a:bodyPr vert="horz" wrap="square" lIns="0" tIns="49946" rIns="0" bIns="0" rtlCol="0">
              <a:spAutoFit/>
            </a:bodyPr>
            <a:lstStyle/>
            <a:p>
              <a:pPr algn="ctr">
                <a:spcBef>
                  <a:spcPts val="393"/>
                </a:spcBef>
              </a:pPr>
              <a:r>
                <a:rPr lang="en-US" b="1" spc="-207" dirty="0">
                  <a:solidFill>
                    <a:schemeClr val="bg1"/>
                  </a:solidFill>
                  <a:latin typeface="Trebuchet MS"/>
                  <a:cs typeface="Trebuchet MS"/>
                </a:rPr>
                <a:t>24</a:t>
              </a:r>
              <a:endParaRPr dirty="0">
                <a:solidFill>
                  <a:schemeClr val="bg1"/>
                </a:solidFill>
                <a:latin typeface="Trebuchet MS"/>
                <a:cs typeface="Trebuchet MS"/>
              </a:endParaRPr>
            </a:p>
          </p:txBody>
        </p:sp>
        <p:grpSp>
          <p:nvGrpSpPr>
            <p:cNvPr id="236" name="object 22">
              <a:extLst>
                <a:ext uri="{FF2B5EF4-FFF2-40B4-BE49-F238E27FC236}">
                  <a16:creationId xmlns:a16="http://schemas.microsoft.com/office/drawing/2014/main" id="{2BBA1C4D-01F2-47AC-AC19-885CAEA357D6}"/>
                </a:ext>
              </a:extLst>
            </p:cNvPr>
            <p:cNvGrpSpPr/>
            <p:nvPr/>
          </p:nvGrpSpPr>
          <p:grpSpPr>
            <a:xfrm>
              <a:off x="8108741" y="5020072"/>
              <a:ext cx="756821" cy="513013"/>
              <a:chOff x="5151501" y="2681097"/>
              <a:chExt cx="567690" cy="384810"/>
            </a:xfrm>
            <a:solidFill>
              <a:schemeClr val="accent1"/>
            </a:solidFill>
          </p:grpSpPr>
          <p:sp>
            <p:nvSpPr>
              <p:cNvPr id="288" name="object 23">
                <a:extLst>
                  <a:ext uri="{FF2B5EF4-FFF2-40B4-BE49-F238E27FC236}">
                    <a16:creationId xmlns:a16="http://schemas.microsoft.com/office/drawing/2014/main" id="{BE246CC2-BF54-4EC9-B461-F4520626BF43}"/>
                  </a:ext>
                </a:extLst>
              </p:cNvPr>
              <p:cNvSpPr/>
              <p:nvPr/>
            </p:nvSpPr>
            <p:spPr>
              <a:xfrm>
                <a:off x="51610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289" name="object 24">
                <a:extLst>
                  <a:ext uri="{FF2B5EF4-FFF2-40B4-BE49-F238E27FC236}">
                    <a16:creationId xmlns:a16="http://schemas.microsoft.com/office/drawing/2014/main" id="{6B8E9CCC-8662-46CF-9056-E69C60608487}"/>
                  </a:ext>
                </a:extLst>
              </p:cNvPr>
              <p:cNvSpPr/>
              <p:nvPr/>
            </p:nvSpPr>
            <p:spPr>
              <a:xfrm>
                <a:off x="51610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290" name="object 25">
                <a:extLst>
                  <a:ext uri="{FF2B5EF4-FFF2-40B4-BE49-F238E27FC236}">
                    <a16:creationId xmlns:a16="http://schemas.microsoft.com/office/drawing/2014/main" id="{B1F81FD8-10ED-4DB3-A395-BAC6DBEEC9CC}"/>
                  </a:ext>
                </a:extLst>
              </p:cNvPr>
              <p:cNvSpPr/>
              <p:nvPr/>
            </p:nvSpPr>
            <p:spPr>
              <a:xfrm>
                <a:off x="5252466"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grpFill/>
            </p:spPr>
            <p:txBody>
              <a:bodyPr wrap="square" lIns="0" tIns="0" rIns="0" bIns="0" rtlCol="0"/>
              <a:lstStyle/>
              <a:p>
                <a:endParaRPr sz="3200"/>
              </a:p>
            </p:txBody>
          </p:sp>
          <p:sp>
            <p:nvSpPr>
              <p:cNvPr id="291" name="object 26">
                <a:extLst>
                  <a:ext uri="{FF2B5EF4-FFF2-40B4-BE49-F238E27FC236}">
                    <a16:creationId xmlns:a16="http://schemas.microsoft.com/office/drawing/2014/main" id="{124B61CA-4BE8-4992-99DF-C21291BDAACC}"/>
                  </a:ext>
                </a:extLst>
              </p:cNvPr>
              <p:cNvSpPr/>
              <p:nvPr/>
            </p:nvSpPr>
            <p:spPr>
              <a:xfrm>
                <a:off x="5252466"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292" name="object 27">
                <a:extLst>
                  <a:ext uri="{FF2B5EF4-FFF2-40B4-BE49-F238E27FC236}">
                    <a16:creationId xmlns:a16="http://schemas.microsoft.com/office/drawing/2014/main" id="{BDE15ADE-88D6-47C1-B2F4-7CDA8014D5A8}"/>
                  </a:ext>
                </a:extLst>
              </p:cNvPr>
              <p:cNvSpPr/>
              <p:nvPr/>
            </p:nvSpPr>
            <p:spPr>
              <a:xfrm>
                <a:off x="56182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293" name="object 28">
                <a:extLst>
                  <a:ext uri="{FF2B5EF4-FFF2-40B4-BE49-F238E27FC236}">
                    <a16:creationId xmlns:a16="http://schemas.microsoft.com/office/drawing/2014/main" id="{8DACE245-FD29-4EC6-9938-0F4F61A2EB8C}"/>
                  </a:ext>
                </a:extLst>
              </p:cNvPr>
              <p:cNvSpPr/>
              <p:nvPr/>
            </p:nvSpPr>
            <p:spPr>
              <a:xfrm>
                <a:off x="56182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grpSp>
        <p:sp>
          <p:nvSpPr>
            <p:cNvPr id="237" name="object 29">
              <a:extLst>
                <a:ext uri="{FF2B5EF4-FFF2-40B4-BE49-F238E27FC236}">
                  <a16:creationId xmlns:a16="http://schemas.microsoft.com/office/drawing/2014/main" id="{BFA541AE-A2A9-4558-9623-C3CF58004BBD}"/>
                </a:ext>
              </a:extLst>
            </p:cNvPr>
            <p:cNvSpPr txBox="1"/>
            <p:nvPr/>
          </p:nvSpPr>
          <p:spPr>
            <a:xfrm>
              <a:off x="9574127" y="5032772"/>
              <a:ext cx="487617" cy="419718"/>
            </a:xfrm>
            <a:prstGeom prst="rect">
              <a:avLst/>
            </a:prstGeom>
            <a:solidFill>
              <a:schemeClr val="accent1"/>
            </a:solidFill>
            <a:ln w="19050">
              <a:solidFill>
                <a:srgbClr val="636363"/>
              </a:solidFill>
            </a:ln>
          </p:spPr>
          <p:txBody>
            <a:bodyPr vert="horz" wrap="square" lIns="0" tIns="49946" rIns="0" bIns="0" rtlCol="0">
              <a:spAutoFit/>
            </a:bodyPr>
            <a:lstStyle/>
            <a:p>
              <a:pPr algn="ctr">
                <a:spcBef>
                  <a:spcPts val="393"/>
                </a:spcBef>
              </a:pPr>
              <a:r>
                <a:rPr lang="en-US" b="1" spc="-207" dirty="0">
                  <a:solidFill>
                    <a:schemeClr val="bg1"/>
                  </a:solidFill>
                  <a:latin typeface="Trebuchet MS"/>
                  <a:cs typeface="Trebuchet MS"/>
                </a:rPr>
                <a:t>27</a:t>
              </a:r>
              <a:endParaRPr dirty="0">
                <a:solidFill>
                  <a:schemeClr val="bg1"/>
                </a:solidFill>
                <a:latin typeface="Trebuchet MS"/>
                <a:cs typeface="Trebuchet MS"/>
              </a:endParaRPr>
            </a:p>
          </p:txBody>
        </p:sp>
        <p:grpSp>
          <p:nvGrpSpPr>
            <p:cNvPr id="238" name="object 30">
              <a:extLst>
                <a:ext uri="{FF2B5EF4-FFF2-40B4-BE49-F238E27FC236}">
                  <a16:creationId xmlns:a16="http://schemas.microsoft.com/office/drawing/2014/main" id="{AC8D5D37-85CA-4FAD-8B90-8D7F3FF80318}"/>
                </a:ext>
              </a:extLst>
            </p:cNvPr>
            <p:cNvGrpSpPr/>
            <p:nvPr/>
          </p:nvGrpSpPr>
          <p:grpSpPr>
            <a:xfrm>
              <a:off x="9439528" y="5020072"/>
              <a:ext cx="147300" cy="513013"/>
              <a:chOff x="6149721" y="2681097"/>
              <a:chExt cx="110489" cy="384810"/>
            </a:xfrm>
            <a:solidFill>
              <a:schemeClr val="accent1"/>
            </a:solidFill>
          </p:grpSpPr>
          <p:sp>
            <p:nvSpPr>
              <p:cNvPr id="286" name="object 31">
                <a:extLst>
                  <a:ext uri="{FF2B5EF4-FFF2-40B4-BE49-F238E27FC236}">
                    <a16:creationId xmlns:a16="http://schemas.microsoft.com/office/drawing/2014/main" id="{BAD756EE-1254-4498-AEE8-78EF82B544A6}"/>
                  </a:ext>
                </a:extLst>
              </p:cNvPr>
              <p:cNvSpPr/>
              <p:nvPr/>
            </p:nvSpPr>
            <p:spPr>
              <a:xfrm>
                <a:off x="615924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287" name="object 32">
                <a:extLst>
                  <a:ext uri="{FF2B5EF4-FFF2-40B4-BE49-F238E27FC236}">
                    <a16:creationId xmlns:a16="http://schemas.microsoft.com/office/drawing/2014/main" id="{0CF0A8F3-8407-4C95-81DD-313DE1F03FBE}"/>
                  </a:ext>
                </a:extLst>
              </p:cNvPr>
              <p:cNvSpPr/>
              <p:nvPr/>
            </p:nvSpPr>
            <p:spPr>
              <a:xfrm>
                <a:off x="615924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grpSp>
        <p:grpSp>
          <p:nvGrpSpPr>
            <p:cNvPr id="239" name="object 33">
              <a:extLst>
                <a:ext uri="{FF2B5EF4-FFF2-40B4-BE49-F238E27FC236}">
                  <a16:creationId xmlns:a16="http://schemas.microsoft.com/office/drawing/2014/main" id="{90002A77-3AF3-4424-941F-1F6ECE873DB2}"/>
                </a:ext>
              </a:extLst>
            </p:cNvPr>
            <p:cNvGrpSpPr/>
            <p:nvPr/>
          </p:nvGrpSpPr>
          <p:grpSpPr>
            <a:xfrm>
              <a:off x="10049047" y="5020072"/>
              <a:ext cx="147300" cy="513013"/>
              <a:chOff x="6606920" y="2681097"/>
              <a:chExt cx="110489" cy="384810"/>
            </a:xfrm>
            <a:solidFill>
              <a:schemeClr val="accent1"/>
            </a:solidFill>
          </p:grpSpPr>
          <p:sp>
            <p:nvSpPr>
              <p:cNvPr id="284" name="object 34">
                <a:extLst>
                  <a:ext uri="{FF2B5EF4-FFF2-40B4-BE49-F238E27FC236}">
                    <a16:creationId xmlns:a16="http://schemas.microsoft.com/office/drawing/2014/main" id="{267F0815-7854-41F1-81C8-9E1776912C41}"/>
                  </a:ext>
                </a:extLst>
              </p:cNvPr>
              <p:cNvSpPr/>
              <p:nvPr/>
            </p:nvSpPr>
            <p:spPr>
              <a:xfrm>
                <a:off x="6616445"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grpFill/>
            </p:spPr>
            <p:txBody>
              <a:bodyPr wrap="square" lIns="0" tIns="0" rIns="0" bIns="0" rtlCol="0"/>
              <a:lstStyle/>
              <a:p>
                <a:endParaRPr sz="3200"/>
              </a:p>
            </p:txBody>
          </p:sp>
          <p:sp>
            <p:nvSpPr>
              <p:cNvPr id="285" name="object 35">
                <a:extLst>
                  <a:ext uri="{FF2B5EF4-FFF2-40B4-BE49-F238E27FC236}">
                    <a16:creationId xmlns:a16="http://schemas.microsoft.com/office/drawing/2014/main" id="{6A18A0DB-CCF1-4559-A55E-F635A3703FB4}"/>
                  </a:ext>
                </a:extLst>
              </p:cNvPr>
              <p:cNvSpPr/>
              <p:nvPr/>
            </p:nvSpPr>
            <p:spPr>
              <a:xfrm>
                <a:off x="6616445"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grpFill/>
              <a:ln w="19050">
                <a:solidFill>
                  <a:srgbClr val="636363"/>
                </a:solidFill>
              </a:ln>
            </p:spPr>
            <p:txBody>
              <a:bodyPr wrap="square" lIns="0" tIns="0" rIns="0" bIns="0" rtlCol="0"/>
              <a:lstStyle/>
              <a:p>
                <a:endParaRPr sz="3200"/>
              </a:p>
            </p:txBody>
          </p:sp>
        </p:grpSp>
        <p:sp>
          <p:nvSpPr>
            <p:cNvPr id="240" name="object 36">
              <a:extLst>
                <a:ext uri="{FF2B5EF4-FFF2-40B4-BE49-F238E27FC236}">
                  <a16:creationId xmlns:a16="http://schemas.microsoft.com/office/drawing/2014/main" id="{A27C7D4A-34EA-4D9F-8EB2-2B8B6E7FBCEE}"/>
                </a:ext>
              </a:extLst>
            </p:cNvPr>
            <p:cNvSpPr txBox="1"/>
            <p:nvPr/>
          </p:nvSpPr>
          <p:spPr>
            <a:xfrm>
              <a:off x="10182634" y="5032772"/>
              <a:ext cx="486770" cy="419718"/>
            </a:xfrm>
            <a:prstGeom prst="rect">
              <a:avLst/>
            </a:prstGeom>
            <a:solidFill>
              <a:schemeClr val="accent1"/>
            </a:solidFill>
            <a:ln w="19050">
              <a:solidFill>
                <a:srgbClr val="636363"/>
              </a:solidFill>
            </a:ln>
          </p:spPr>
          <p:txBody>
            <a:bodyPr vert="horz" wrap="square" lIns="0" tIns="49946" rIns="0" bIns="0" rtlCol="0">
              <a:spAutoFit/>
            </a:bodyPr>
            <a:lstStyle/>
            <a:p>
              <a:pPr marL="92275">
                <a:spcBef>
                  <a:spcPts val="393"/>
                </a:spcBef>
              </a:pPr>
              <a:r>
                <a:rPr lang="en-US" b="1" spc="-207" dirty="0">
                  <a:solidFill>
                    <a:schemeClr val="bg1"/>
                  </a:solidFill>
                  <a:latin typeface="Trebuchet MS"/>
                  <a:cs typeface="Trebuchet MS"/>
                </a:rPr>
                <a:t>30</a:t>
              </a:r>
              <a:endParaRPr dirty="0">
                <a:solidFill>
                  <a:schemeClr val="bg1"/>
                </a:solidFill>
                <a:latin typeface="Trebuchet MS"/>
                <a:cs typeface="Trebuchet MS"/>
              </a:endParaRPr>
            </a:p>
          </p:txBody>
        </p:sp>
        <p:grpSp>
          <p:nvGrpSpPr>
            <p:cNvPr id="241" name="object 37">
              <a:extLst>
                <a:ext uri="{FF2B5EF4-FFF2-40B4-BE49-F238E27FC236}">
                  <a16:creationId xmlns:a16="http://schemas.microsoft.com/office/drawing/2014/main" id="{0D5624EA-403A-4AED-AD23-02DC8FDF411B}"/>
                </a:ext>
              </a:extLst>
            </p:cNvPr>
            <p:cNvGrpSpPr/>
            <p:nvPr/>
          </p:nvGrpSpPr>
          <p:grpSpPr>
            <a:xfrm>
              <a:off x="10656535" y="5020072"/>
              <a:ext cx="756821" cy="513013"/>
              <a:chOff x="7062596" y="2681097"/>
              <a:chExt cx="567690" cy="384810"/>
            </a:xfrm>
            <a:solidFill>
              <a:schemeClr val="accent1"/>
            </a:solidFill>
          </p:grpSpPr>
          <p:sp>
            <p:nvSpPr>
              <p:cNvPr id="278" name="object 38">
                <a:extLst>
                  <a:ext uri="{FF2B5EF4-FFF2-40B4-BE49-F238E27FC236}">
                    <a16:creationId xmlns:a16="http://schemas.microsoft.com/office/drawing/2014/main" id="{9B28D11C-8D73-46B6-BFF8-6776986263D8}"/>
                  </a:ext>
                </a:extLst>
              </p:cNvPr>
              <p:cNvSpPr/>
              <p:nvPr/>
            </p:nvSpPr>
            <p:spPr>
              <a:xfrm>
                <a:off x="70721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grpFill/>
            </p:spPr>
            <p:txBody>
              <a:bodyPr wrap="square" lIns="0" tIns="0" rIns="0" bIns="0" rtlCol="0"/>
              <a:lstStyle/>
              <a:p>
                <a:endParaRPr sz="3200"/>
              </a:p>
            </p:txBody>
          </p:sp>
          <p:sp>
            <p:nvSpPr>
              <p:cNvPr id="279" name="object 39">
                <a:extLst>
                  <a:ext uri="{FF2B5EF4-FFF2-40B4-BE49-F238E27FC236}">
                    <a16:creationId xmlns:a16="http://schemas.microsoft.com/office/drawing/2014/main" id="{0E0F7FE5-2794-46CC-9BDD-74668BA1D756}"/>
                  </a:ext>
                </a:extLst>
              </p:cNvPr>
              <p:cNvSpPr/>
              <p:nvPr/>
            </p:nvSpPr>
            <p:spPr>
              <a:xfrm>
                <a:off x="70721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280" name="object 40">
                <a:extLst>
                  <a:ext uri="{FF2B5EF4-FFF2-40B4-BE49-F238E27FC236}">
                    <a16:creationId xmlns:a16="http://schemas.microsoft.com/office/drawing/2014/main" id="{E3A8EC40-7E2C-463F-927D-92310CFBAABC}"/>
                  </a:ext>
                </a:extLst>
              </p:cNvPr>
              <p:cNvSpPr/>
              <p:nvPr/>
            </p:nvSpPr>
            <p:spPr>
              <a:xfrm>
                <a:off x="7163561" y="2690622"/>
                <a:ext cx="365760" cy="365760"/>
              </a:xfrm>
              <a:custGeom>
                <a:avLst/>
                <a:gdLst/>
                <a:ahLst/>
                <a:cxnLst/>
                <a:rect l="l" t="t" r="r" b="b"/>
                <a:pathLst>
                  <a:path w="365759" h="365760">
                    <a:moveTo>
                      <a:pt x="365759" y="0"/>
                    </a:moveTo>
                    <a:lnTo>
                      <a:pt x="0" y="0"/>
                    </a:lnTo>
                    <a:lnTo>
                      <a:pt x="0" y="365760"/>
                    </a:lnTo>
                    <a:lnTo>
                      <a:pt x="365759" y="365760"/>
                    </a:lnTo>
                    <a:lnTo>
                      <a:pt x="365759" y="0"/>
                    </a:lnTo>
                    <a:close/>
                  </a:path>
                </a:pathLst>
              </a:custGeom>
              <a:grpFill/>
            </p:spPr>
            <p:txBody>
              <a:bodyPr wrap="square" lIns="0" tIns="0" rIns="0" bIns="0" rtlCol="0"/>
              <a:lstStyle/>
              <a:p>
                <a:endParaRPr sz="3200"/>
              </a:p>
            </p:txBody>
          </p:sp>
          <p:sp>
            <p:nvSpPr>
              <p:cNvPr id="281" name="object 41">
                <a:extLst>
                  <a:ext uri="{FF2B5EF4-FFF2-40B4-BE49-F238E27FC236}">
                    <a16:creationId xmlns:a16="http://schemas.microsoft.com/office/drawing/2014/main" id="{A14AF582-167D-4A87-B035-AC08DE4F9A1D}"/>
                  </a:ext>
                </a:extLst>
              </p:cNvPr>
              <p:cNvSpPr/>
              <p:nvPr/>
            </p:nvSpPr>
            <p:spPr>
              <a:xfrm>
                <a:off x="7163561" y="2690622"/>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282" name="object 42">
                <a:extLst>
                  <a:ext uri="{FF2B5EF4-FFF2-40B4-BE49-F238E27FC236}">
                    <a16:creationId xmlns:a16="http://schemas.microsoft.com/office/drawing/2014/main" id="{0BF663A9-CC17-406D-A5F7-EAC620B1EC0E}"/>
                  </a:ext>
                </a:extLst>
              </p:cNvPr>
              <p:cNvSpPr/>
              <p:nvPr/>
            </p:nvSpPr>
            <p:spPr>
              <a:xfrm>
                <a:off x="75293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grpFill/>
            </p:spPr>
            <p:txBody>
              <a:bodyPr wrap="square" lIns="0" tIns="0" rIns="0" bIns="0" rtlCol="0"/>
              <a:lstStyle/>
              <a:p>
                <a:endParaRPr sz="3200"/>
              </a:p>
            </p:txBody>
          </p:sp>
          <p:sp>
            <p:nvSpPr>
              <p:cNvPr id="283" name="object 43">
                <a:extLst>
                  <a:ext uri="{FF2B5EF4-FFF2-40B4-BE49-F238E27FC236}">
                    <a16:creationId xmlns:a16="http://schemas.microsoft.com/office/drawing/2014/main" id="{0C37D413-D268-4DF3-BE65-7BA9F195ABDE}"/>
                  </a:ext>
                </a:extLst>
              </p:cNvPr>
              <p:cNvSpPr/>
              <p:nvPr/>
            </p:nvSpPr>
            <p:spPr>
              <a:xfrm>
                <a:off x="75293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grpFill/>
              <a:ln w="19050">
                <a:solidFill>
                  <a:srgbClr val="636363"/>
                </a:solidFill>
              </a:ln>
            </p:spPr>
            <p:txBody>
              <a:bodyPr wrap="square" lIns="0" tIns="0" rIns="0" bIns="0" rtlCol="0"/>
              <a:lstStyle/>
              <a:p>
                <a:endParaRPr sz="3200"/>
              </a:p>
            </p:txBody>
          </p:sp>
        </p:grpSp>
        <p:sp>
          <p:nvSpPr>
            <p:cNvPr id="242" name="object 44">
              <a:extLst>
                <a:ext uri="{FF2B5EF4-FFF2-40B4-BE49-F238E27FC236}">
                  <a16:creationId xmlns:a16="http://schemas.microsoft.com/office/drawing/2014/main" id="{03B07CFF-80FF-4AFC-938B-B41700433A7B}"/>
                </a:ext>
              </a:extLst>
            </p:cNvPr>
            <p:cNvSpPr/>
            <p:nvPr/>
          </p:nvSpPr>
          <p:spPr>
            <a:xfrm>
              <a:off x="4476505" y="5032770"/>
              <a:ext cx="487617" cy="487617"/>
            </a:xfrm>
            <a:custGeom>
              <a:avLst/>
              <a:gdLst/>
              <a:ahLst/>
              <a:cxnLst/>
              <a:rect l="l" t="t" r="r" b="b"/>
              <a:pathLst>
                <a:path w="365760" h="365760">
                  <a:moveTo>
                    <a:pt x="0" y="365760"/>
                  </a:moveTo>
                  <a:lnTo>
                    <a:pt x="365760" y="365760"/>
                  </a:lnTo>
                  <a:lnTo>
                    <a:pt x="365760" y="0"/>
                  </a:lnTo>
                  <a:lnTo>
                    <a:pt x="0" y="0"/>
                  </a:lnTo>
                  <a:lnTo>
                    <a:pt x="0" y="365760"/>
                  </a:lnTo>
                  <a:close/>
                </a:path>
              </a:pathLst>
            </a:custGeom>
            <a:solidFill>
              <a:schemeClr val="accent1"/>
            </a:solidFill>
            <a:ln w="19050">
              <a:solidFill>
                <a:srgbClr val="636363"/>
              </a:solidFill>
            </a:ln>
          </p:spPr>
          <p:txBody>
            <a:bodyPr wrap="square" lIns="0" tIns="0" rIns="0" bIns="0" rtlCol="0"/>
            <a:lstStyle/>
            <a:p>
              <a:endParaRPr sz="3200"/>
            </a:p>
          </p:txBody>
        </p:sp>
        <p:sp>
          <p:nvSpPr>
            <p:cNvPr id="243" name="object 45">
              <a:extLst>
                <a:ext uri="{FF2B5EF4-FFF2-40B4-BE49-F238E27FC236}">
                  <a16:creationId xmlns:a16="http://schemas.microsoft.com/office/drawing/2014/main" id="{7371749E-FA08-4E57-B73C-FC86E5CD6531}"/>
                </a:ext>
              </a:extLst>
            </p:cNvPr>
            <p:cNvSpPr txBox="1"/>
            <p:nvPr/>
          </p:nvSpPr>
          <p:spPr>
            <a:xfrm>
              <a:off x="4354772" y="5052707"/>
              <a:ext cx="589880" cy="383861"/>
            </a:xfrm>
            <a:prstGeom prst="rect">
              <a:avLst/>
            </a:prstGeom>
            <a:solidFill>
              <a:schemeClr val="accent1"/>
            </a:solidFill>
          </p:spPr>
          <p:txBody>
            <a:bodyPr vert="horz" wrap="square" lIns="0" tIns="29629" rIns="0" bIns="0" rtlCol="0">
              <a:spAutoFit/>
            </a:bodyPr>
            <a:lstStyle/>
            <a:p>
              <a:pPr marL="153228">
                <a:spcBef>
                  <a:spcPts val="233"/>
                </a:spcBef>
              </a:pPr>
              <a:r>
                <a:rPr lang="en-US" b="1" spc="-207" dirty="0">
                  <a:solidFill>
                    <a:schemeClr val="bg1"/>
                  </a:solidFill>
                  <a:latin typeface="Trebuchet MS"/>
                  <a:cs typeface="Trebuchet MS"/>
                </a:rPr>
                <a:t>7</a:t>
              </a:r>
              <a:endParaRPr dirty="0">
                <a:solidFill>
                  <a:schemeClr val="bg1"/>
                </a:solidFill>
                <a:latin typeface="Trebuchet MS"/>
                <a:cs typeface="Trebuchet MS"/>
              </a:endParaRPr>
            </a:p>
          </p:txBody>
        </p:sp>
        <p:grpSp>
          <p:nvGrpSpPr>
            <p:cNvPr id="244" name="object 46">
              <a:extLst>
                <a:ext uri="{FF2B5EF4-FFF2-40B4-BE49-F238E27FC236}">
                  <a16:creationId xmlns:a16="http://schemas.microsoft.com/office/drawing/2014/main" id="{F58A66C0-5572-4BD8-BD47-D45807B35936}"/>
                </a:ext>
              </a:extLst>
            </p:cNvPr>
            <p:cNvGrpSpPr/>
            <p:nvPr/>
          </p:nvGrpSpPr>
          <p:grpSpPr>
            <a:xfrm>
              <a:off x="4341903" y="5023117"/>
              <a:ext cx="1231740" cy="513013"/>
              <a:chOff x="2326004" y="2681097"/>
              <a:chExt cx="923925" cy="384810"/>
            </a:xfrm>
            <a:solidFill>
              <a:schemeClr val="accent1"/>
            </a:solidFill>
          </p:grpSpPr>
          <p:sp>
            <p:nvSpPr>
              <p:cNvPr id="273" name="object 47">
                <a:extLst>
                  <a:ext uri="{FF2B5EF4-FFF2-40B4-BE49-F238E27FC236}">
                    <a16:creationId xmlns:a16="http://schemas.microsoft.com/office/drawing/2014/main" id="{4B7F0C3F-B7A3-4158-A838-1307A53DEDAF}"/>
                  </a:ext>
                </a:extLst>
              </p:cNvPr>
              <p:cNvSpPr/>
              <p:nvPr/>
            </p:nvSpPr>
            <p:spPr>
              <a:xfrm>
                <a:off x="23355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274" name="object 48">
                <a:extLst>
                  <a:ext uri="{FF2B5EF4-FFF2-40B4-BE49-F238E27FC236}">
                    <a16:creationId xmlns:a16="http://schemas.microsoft.com/office/drawing/2014/main" id="{0617CC53-23E4-42EB-AD0B-D4CBF76C7DA7}"/>
                  </a:ext>
                </a:extLst>
              </p:cNvPr>
              <p:cNvSpPr/>
              <p:nvPr/>
            </p:nvSpPr>
            <p:spPr>
              <a:xfrm>
                <a:off x="23355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275" name="object 49">
                <a:extLst>
                  <a:ext uri="{FF2B5EF4-FFF2-40B4-BE49-F238E27FC236}">
                    <a16:creationId xmlns:a16="http://schemas.microsoft.com/office/drawing/2014/main" id="{058A4A1E-1E4F-4561-8A87-A9091FB7B4ED}"/>
                  </a:ext>
                </a:extLst>
              </p:cNvPr>
              <p:cNvSpPr/>
              <p:nvPr/>
            </p:nvSpPr>
            <p:spPr>
              <a:xfrm>
                <a:off x="27927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276" name="object 50">
                <a:extLst>
                  <a:ext uri="{FF2B5EF4-FFF2-40B4-BE49-F238E27FC236}">
                    <a16:creationId xmlns:a16="http://schemas.microsoft.com/office/drawing/2014/main" id="{35AD7547-F0CD-47BC-8F79-DE407C6806AF}"/>
                  </a:ext>
                </a:extLst>
              </p:cNvPr>
              <p:cNvSpPr/>
              <p:nvPr/>
            </p:nvSpPr>
            <p:spPr>
              <a:xfrm>
                <a:off x="27927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277" name="object 51">
                <a:extLst>
                  <a:ext uri="{FF2B5EF4-FFF2-40B4-BE49-F238E27FC236}">
                    <a16:creationId xmlns:a16="http://schemas.microsoft.com/office/drawing/2014/main" id="{2E18FEAA-02D6-40EC-8857-8CEFF90F53B9}"/>
                  </a:ext>
                </a:extLst>
              </p:cNvPr>
              <p:cNvSpPr/>
              <p:nvPr/>
            </p:nvSpPr>
            <p:spPr>
              <a:xfrm>
                <a:off x="2884169"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grpFill/>
            </p:spPr>
            <p:txBody>
              <a:bodyPr wrap="square" lIns="0" tIns="0" rIns="0" bIns="0" rtlCol="0"/>
              <a:lstStyle/>
              <a:p>
                <a:endParaRPr sz="3200"/>
              </a:p>
            </p:txBody>
          </p:sp>
        </p:grpSp>
        <p:sp>
          <p:nvSpPr>
            <p:cNvPr id="245" name="object 64">
              <a:extLst>
                <a:ext uri="{FF2B5EF4-FFF2-40B4-BE49-F238E27FC236}">
                  <a16:creationId xmlns:a16="http://schemas.microsoft.com/office/drawing/2014/main" id="{F7D09115-395D-41AD-AE88-53686C1DE782}"/>
                </a:ext>
              </a:extLst>
            </p:cNvPr>
            <p:cNvSpPr txBox="1"/>
            <p:nvPr/>
          </p:nvSpPr>
          <p:spPr>
            <a:xfrm>
              <a:off x="7059271" y="3551770"/>
              <a:ext cx="458833" cy="383815"/>
            </a:xfrm>
            <a:prstGeom prst="rect">
              <a:avLst/>
            </a:prstGeom>
            <a:solidFill>
              <a:schemeClr val="accent1"/>
            </a:solidFill>
          </p:spPr>
          <p:txBody>
            <a:bodyPr vert="horz" wrap="square" lIns="0" tIns="29629" rIns="0" bIns="0" rtlCol="0">
              <a:spAutoFit/>
            </a:bodyPr>
            <a:lstStyle/>
            <a:p>
              <a:pPr marL="152381">
                <a:spcBef>
                  <a:spcPts val="233"/>
                </a:spcBef>
              </a:pPr>
              <a:r>
                <a:rPr lang="en-US" b="1" spc="-207" dirty="0">
                  <a:solidFill>
                    <a:schemeClr val="bg1"/>
                  </a:solidFill>
                  <a:latin typeface="Trebuchet MS"/>
                  <a:cs typeface="Trebuchet MS"/>
                </a:rPr>
                <a:t>20</a:t>
              </a:r>
              <a:endParaRPr dirty="0">
                <a:solidFill>
                  <a:schemeClr val="bg1"/>
                </a:solidFill>
                <a:latin typeface="Trebuchet MS"/>
                <a:cs typeface="Trebuchet MS"/>
              </a:endParaRPr>
            </a:p>
          </p:txBody>
        </p:sp>
        <p:grpSp>
          <p:nvGrpSpPr>
            <p:cNvPr id="246" name="object 65">
              <a:extLst>
                <a:ext uri="{FF2B5EF4-FFF2-40B4-BE49-F238E27FC236}">
                  <a16:creationId xmlns:a16="http://schemas.microsoft.com/office/drawing/2014/main" id="{28441B6D-D2F9-4873-B21F-2912B2B4CC14}"/>
                </a:ext>
              </a:extLst>
            </p:cNvPr>
            <p:cNvGrpSpPr/>
            <p:nvPr/>
          </p:nvGrpSpPr>
          <p:grpSpPr>
            <a:xfrm>
              <a:off x="6928429" y="3521523"/>
              <a:ext cx="729394" cy="487616"/>
              <a:chOff x="4248150" y="1564386"/>
              <a:chExt cx="547116" cy="365760"/>
            </a:xfrm>
            <a:solidFill>
              <a:schemeClr val="accent1"/>
            </a:solidFill>
          </p:grpSpPr>
          <p:sp>
            <p:nvSpPr>
              <p:cNvPr id="269" name="object 66">
                <a:extLst>
                  <a:ext uri="{FF2B5EF4-FFF2-40B4-BE49-F238E27FC236}">
                    <a16:creationId xmlns:a16="http://schemas.microsoft.com/office/drawing/2014/main" id="{A68A7DC8-1EBD-4573-AD17-DD5A50BA13BA}"/>
                  </a:ext>
                </a:extLst>
              </p:cNvPr>
              <p:cNvSpPr/>
              <p:nvPr/>
            </p:nvSpPr>
            <p:spPr>
              <a:xfrm>
                <a:off x="4248150"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grpFill/>
            </p:spPr>
            <p:txBody>
              <a:bodyPr wrap="square" lIns="0" tIns="0" rIns="0" bIns="0" rtlCol="0"/>
              <a:lstStyle/>
              <a:p>
                <a:endParaRPr sz="3200"/>
              </a:p>
            </p:txBody>
          </p:sp>
          <p:sp>
            <p:nvSpPr>
              <p:cNvPr id="270" name="object 67">
                <a:extLst>
                  <a:ext uri="{FF2B5EF4-FFF2-40B4-BE49-F238E27FC236}">
                    <a16:creationId xmlns:a16="http://schemas.microsoft.com/office/drawing/2014/main" id="{AF435FC9-3E5F-4D00-A1EB-C206880287F2}"/>
                  </a:ext>
                </a:extLst>
              </p:cNvPr>
              <p:cNvSpPr/>
              <p:nvPr/>
            </p:nvSpPr>
            <p:spPr>
              <a:xfrm>
                <a:off x="4248150"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grpFill/>
              <a:ln w="19050">
                <a:solidFill>
                  <a:srgbClr val="636363"/>
                </a:solidFill>
              </a:ln>
            </p:spPr>
            <p:txBody>
              <a:bodyPr wrap="square" lIns="0" tIns="0" rIns="0" bIns="0" rtlCol="0"/>
              <a:lstStyle/>
              <a:p>
                <a:endParaRPr sz="3200"/>
              </a:p>
            </p:txBody>
          </p:sp>
          <p:sp>
            <p:nvSpPr>
              <p:cNvPr id="271" name="object 68">
                <a:extLst>
                  <a:ext uri="{FF2B5EF4-FFF2-40B4-BE49-F238E27FC236}">
                    <a16:creationId xmlns:a16="http://schemas.microsoft.com/office/drawing/2014/main" id="{C12F0F20-FF00-4D82-B3C0-EE4421742602}"/>
                  </a:ext>
                </a:extLst>
              </p:cNvPr>
              <p:cNvSpPr/>
              <p:nvPr/>
            </p:nvSpPr>
            <p:spPr>
              <a:xfrm>
                <a:off x="4681068"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grpFill/>
            </p:spPr>
            <p:txBody>
              <a:bodyPr wrap="square" lIns="0" tIns="0" rIns="0" bIns="0" rtlCol="0"/>
              <a:lstStyle/>
              <a:p>
                <a:endParaRPr sz="3200"/>
              </a:p>
            </p:txBody>
          </p:sp>
          <p:sp>
            <p:nvSpPr>
              <p:cNvPr id="272" name="object 69">
                <a:extLst>
                  <a:ext uri="{FF2B5EF4-FFF2-40B4-BE49-F238E27FC236}">
                    <a16:creationId xmlns:a16="http://schemas.microsoft.com/office/drawing/2014/main" id="{E20C2ED7-E8F2-4F74-929C-DF55406C0B89}"/>
                  </a:ext>
                </a:extLst>
              </p:cNvPr>
              <p:cNvSpPr/>
              <p:nvPr/>
            </p:nvSpPr>
            <p:spPr>
              <a:xfrm>
                <a:off x="47038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grpFill/>
              <a:ln w="19050">
                <a:solidFill>
                  <a:srgbClr val="636363"/>
                </a:solidFill>
              </a:ln>
            </p:spPr>
            <p:txBody>
              <a:bodyPr wrap="square" lIns="0" tIns="0" rIns="0" bIns="0" rtlCol="0"/>
              <a:lstStyle/>
              <a:p>
                <a:endParaRPr sz="3200"/>
              </a:p>
            </p:txBody>
          </p:sp>
        </p:grpSp>
        <p:sp>
          <p:nvSpPr>
            <p:cNvPr id="247" name="object 70">
              <a:extLst>
                <a:ext uri="{FF2B5EF4-FFF2-40B4-BE49-F238E27FC236}">
                  <a16:creationId xmlns:a16="http://schemas.microsoft.com/office/drawing/2014/main" id="{66616621-C3EE-42EB-A861-5DF2D9D2FA50}"/>
                </a:ext>
              </a:extLst>
            </p:cNvPr>
            <p:cNvSpPr txBox="1"/>
            <p:nvPr/>
          </p:nvSpPr>
          <p:spPr>
            <a:xfrm>
              <a:off x="7633820" y="3531318"/>
              <a:ext cx="487617" cy="418009"/>
            </a:xfrm>
            <a:prstGeom prst="rect">
              <a:avLst/>
            </a:prstGeom>
            <a:solidFill>
              <a:schemeClr val="accent1"/>
            </a:solidFill>
            <a:ln w="19050">
              <a:solidFill>
                <a:srgbClr val="636363"/>
              </a:solidFill>
            </a:ln>
          </p:spPr>
          <p:txBody>
            <a:bodyPr vert="horz" wrap="square" lIns="0" tIns="48254" rIns="0" bIns="0" rtlCol="0">
              <a:spAutoFit/>
            </a:bodyPr>
            <a:lstStyle/>
            <a:p>
              <a:pPr algn="ctr">
                <a:spcBef>
                  <a:spcPts val="380"/>
                </a:spcBef>
              </a:pPr>
              <a:r>
                <a:rPr lang="en-US" b="1" spc="-207" dirty="0">
                  <a:solidFill>
                    <a:schemeClr val="bg1"/>
                  </a:solidFill>
                  <a:latin typeface="Trebuchet MS"/>
                  <a:cs typeface="Trebuchet MS"/>
                </a:rPr>
                <a:t>25</a:t>
              </a:r>
              <a:endParaRPr dirty="0">
                <a:solidFill>
                  <a:schemeClr val="bg1"/>
                </a:solidFill>
                <a:latin typeface="Trebuchet MS"/>
                <a:cs typeface="Trebuchet MS"/>
              </a:endParaRPr>
            </a:p>
          </p:txBody>
        </p:sp>
        <p:grpSp>
          <p:nvGrpSpPr>
            <p:cNvPr id="248" name="object 71">
              <a:extLst>
                <a:ext uri="{FF2B5EF4-FFF2-40B4-BE49-F238E27FC236}">
                  <a16:creationId xmlns:a16="http://schemas.microsoft.com/office/drawing/2014/main" id="{507FF29F-2D93-46A5-B2A5-B6F0594790B3}"/>
                </a:ext>
              </a:extLst>
            </p:cNvPr>
            <p:cNvGrpSpPr/>
            <p:nvPr/>
          </p:nvGrpSpPr>
          <p:grpSpPr>
            <a:xfrm>
              <a:off x="8111694" y="3508827"/>
              <a:ext cx="756821" cy="513013"/>
              <a:chOff x="5151501" y="1554861"/>
              <a:chExt cx="567690" cy="384810"/>
            </a:xfrm>
            <a:solidFill>
              <a:schemeClr val="accent1"/>
            </a:solidFill>
          </p:grpSpPr>
          <p:sp>
            <p:nvSpPr>
              <p:cNvPr id="263" name="object 72">
                <a:extLst>
                  <a:ext uri="{FF2B5EF4-FFF2-40B4-BE49-F238E27FC236}">
                    <a16:creationId xmlns:a16="http://schemas.microsoft.com/office/drawing/2014/main" id="{541FCBAF-D3CD-493B-8772-E01AD8069F6B}"/>
                  </a:ext>
                </a:extLst>
              </p:cNvPr>
              <p:cNvSpPr/>
              <p:nvPr/>
            </p:nvSpPr>
            <p:spPr>
              <a:xfrm>
                <a:off x="51610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grpFill/>
            </p:spPr>
            <p:txBody>
              <a:bodyPr wrap="square" lIns="0" tIns="0" rIns="0" bIns="0" rtlCol="0"/>
              <a:lstStyle/>
              <a:p>
                <a:endParaRPr sz="3200"/>
              </a:p>
            </p:txBody>
          </p:sp>
          <p:sp>
            <p:nvSpPr>
              <p:cNvPr id="264" name="object 73">
                <a:extLst>
                  <a:ext uri="{FF2B5EF4-FFF2-40B4-BE49-F238E27FC236}">
                    <a16:creationId xmlns:a16="http://schemas.microsoft.com/office/drawing/2014/main" id="{26789E44-6153-4206-8DE7-AD985712EE05}"/>
                  </a:ext>
                </a:extLst>
              </p:cNvPr>
              <p:cNvSpPr/>
              <p:nvPr/>
            </p:nvSpPr>
            <p:spPr>
              <a:xfrm>
                <a:off x="51610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grpFill/>
              <a:ln w="19050">
                <a:solidFill>
                  <a:srgbClr val="636363"/>
                </a:solidFill>
              </a:ln>
            </p:spPr>
            <p:txBody>
              <a:bodyPr wrap="square" lIns="0" tIns="0" rIns="0" bIns="0" rtlCol="0"/>
              <a:lstStyle/>
              <a:p>
                <a:endParaRPr sz="3200"/>
              </a:p>
            </p:txBody>
          </p:sp>
          <p:sp>
            <p:nvSpPr>
              <p:cNvPr id="265" name="object 74">
                <a:extLst>
                  <a:ext uri="{FF2B5EF4-FFF2-40B4-BE49-F238E27FC236}">
                    <a16:creationId xmlns:a16="http://schemas.microsoft.com/office/drawing/2014/main" id="{25980AB7-F053-47A3-9FF6-895A775B19F3}"/>
                  </a:ext>
                </a:extLst>
              </p:cNvPr>
              <p:cNvSpPr/>
              <p:nvPr/>
            </p:nvSpPr>
            <p:spPr>
              <a:xfrm>
                <a:off x="5252466" y="1564386"/>
                <a:ext cx="365760" cy="365760"/>
              </a:xfrm>
              <a:custGeom>
                <a:avLst/>
                <a:gdLst/>
                <a:ahLst/>
                <a:cxnLst/>
                <a:rect l="l" t="t" r="r" b="b"/>
                <a:pathLst>
                  <a:path w="365760" h="365760">
                    <a:moveTo>
                      <a:pt x="365760" y="0"/>
                    </a:moveTo>
                    <a:lnTo>
                      <a:pt x="0" y="0"/>
                    </a:lnTo>
                    <a:lnTo>
                      <a:pt x="0" y="365759"/>
                    </a:lnTo>
                    <a:lnTo>
                      <a:pt x="365760" y="365759"/>
                    </a:lnTo>
                    <a:lnTo>
                      <a:pt x="365760" y="0"/>
                    </a:lnTo>
                    <a:close/>
                  </a:path>
                </a:pathLst>
              </a:custGeom>
              <a:grpFill/>
            </p:spPr>
            <p:txBody>
              <a:bodyPr wrap="square" lIns="0" tIns="0" rIns="0" bIns="0" rtlCol="0"/>
              <a:lstStyle/>
              <a:p>
                <a:endParaRPr sz="3200"/>
              </a:p>
            </p:txBody>
          </p:sp>
          <p:sp>
            <p:nvSpPr>
              <p:cNvPr id="266" name="object 75">
                <a:extLst>
                  <a:ext uri="{FF2B5EF4-FFF2-40B4-BE49-F238E27FC236}">
                    <a16:creationId xmlns:a16="http://schemas.microsoft.com/office/drawing/2014/main" id="{CBCFD867-D84B-4324-A1BD-8F88F4F2B22C}"/>
                  </a:ext>
                </a:extLst>
              </p:cNvPr>
              <p:cNvSpPr/>
              <p:nvPr/>
            </p:nvSpPr>
            <p:spPr>
              <a:xfrm>
                <a:off x="5252466" y="1564386"/>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grpFill/>
              <a:ln w="19050">
                <a:solidFill>
                  <a:srgbClr val="636363"/>
                </a:solidFill>
              </a:ln>
            </p:spPr>
            <p:txBody>
              <a:bodyPr wrap="square" lIns="0" tIns="0" rIns="0" bIns="0" rtlCol="0"/>
              <a:lstStyle/>
              <a:p>
                <a:endParaRPr sz="3200"/>
              </a:p>
            </p:txBody>
          </p:sp>
          <p:sp>
            <p:nvSpPr>
              <p:cNvPr id="267" name="object 76">
                <a:extLst>
                  <a:ext uri="{FF2B5EF4-FFF2-40B4-BE49-F238E27FC236}">
                    <a16:creationId xmlns:a16="http://schemas.microsoft.com/office/drawing/2014/main" id="{EBFF3154-AF37-414F-BFED-E4BC51AEFBCC}"/>
                  </a:ext>
                </a:extLst>
              </p:cNvPr>
              <p:cNvSpPr/>
              <p:nvPr/>
            </p:nvSpPr>
            <p:spPr>
              <a:xfrm>
                <a:off x="56182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grpFill/>
            </p:spPr>
            <p:txBody>
              <a:bodyPr wrap="square" lIns="0" tIns="0" rIns="0" bIns="0" rtlCol="0"/>
              <a:lstStyle/>
              <a:p>
                <a:endParaRPr sz="3200"/>
              </a:p>
            </p:txBody>
          </p:sp>
          <p:sp>
            <p:nvSpPr>
              <p:cNvPr id="268" name="object 77">
                <a:extLst>
                  <a:ext uri="{FF2B5EF4-FFF2-40B4-BE49-F238E27FC236}">
                    <a16:creationId xmlns:a16="http://schemas.microsoft.com/office/drawing/2014/main" id="{C395CA6F-5CC5-470A-BB6D-CDD26A994700}"/>
                  </a:ext>
                </a:extLst>
              </p:cNvPr>
              <p:cNvSpPr/>
              <p:nvPr/>
            </p:nvSpPr>
            <p:spPr>
              <a:xfrm>
                <a:off x="56182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grpFill/>
              <a:ln w="19050">
                <a:solidFill>
                  <a:srgbClr val="636363"/>
                </a:solidFill>
              </a:ln>
            </p:spPr>
            <p:txBody>
              <a:bodyPr wrap="square" lIns="0" tIns="0" rIns="0" bIns="0" rtlCol="0"/>
              <a:lstStyle/>
              <a:p>
                <a:endParaRPr sz="3200"/>
              </a:p>
            </p:txBody>
          </p:sp>
        </p:grpSp>
        <p:sp>
          <p:nvSpPr>
            <p:cNvPr id="249" name="object 79">
              <a:extLst>
                <a:ext uri="{FF2B5EF4-FFF2-40B4-BE49-F238E27FC236}">
                  <a16:creationId xmlns:a16="http://schemas.microsoft.com/office/drawing/2014/main" id="{7E3ADD6F-88C2-4AFE-89F0-56A186C8268D}"/>
                </a:ext>
              </a:extLst>
            </p:cNvPr>
            <p:cNvSpPr/>
            <p:nvPr/>
          </p:nvSpPr>
          <p:spPr>
            <a:xfrm>
              <a:off x="6913601" y="3463322"/>
              <a:ext cx="605990" cy="568304"/>
            </a:xfrm>
            <a:custGeom>
              <a:avLst/>
              <a:gdLst/>
              <a:ahLst/>
              <a:cxnLst/>
              <a:rect l="l" t="t" r="r" b="b"/>
              <a:pathLst>
                <a:path w="459104" h="370839">
                  <a:moveTo>
                    <a:pt x="0" y="4063"/>
                  </a:moveTo>
                  <a:lnTo>
                    <a:pt x="0" y="1777"/>
                  </a:lnTo>
                  <a:lnTo>
                    <a:pt x="1777" y="0"/>
                  </a:lnTo>
                  <a:lnTo>
                    <a:pt x="4063" y="0"/>
                  </a:lnTo>
                  <a:lnTo>
                    <a:pt x="454660" y="0"/>
                  </a:lnTo>
                  <a:lnTo>
                    <a:pt x="456946" y="0"/>
                  </a:lnTo>
                  <a:lnTo>
                    <a:pt x="458724" y="1777"/>
                  </a:lnTo>
                  <a:lnTo>
                    <a:pt x="458724" y="4063"/>
                  </a:lnTo>
                  <a:lnTo>
                    <a:pt x="458724" y="366268"/>
                  </a:lnTo>
                  <a:lnTo>
                    <a:pt x="458724" y="368554"/>
                  </a:lnTo>
                  <a:lnTo>
                    <a:pt x="456946" y="370331"/>
                  </a:lnTo>
                  <a:lnTo>
                    <a:pt x="454660" y="370331"/>
                  </a:lnTo>
                  <a:lnTo>
                    <a:pt x="4063" y="370331"/>
                  </a:lnTo>
                  <a:lnTo>
                    <a:pt x="1777" y="370331"/>
                  </a:lnTo>
                  <a:lnTo>
                    <a:pt x="0" y="368554"/>
                  </a:lnTo>
                  <a:lnTo>
                    <a:pt x="0" y="366268"/>
                  </a:lnTo>
                  <a:lnTo>
                    <a:pt x="0" y="4063"/>
                  </a:lnTo>
                  <a:close/>
                </a:path>
              </a:pathLst>
            </a:custGeom>
            <a:noFill/>
            <a:ln w="28575">
              <a:solidFill>
                <a:schemeClr val="tx1"/>
              </a:solidFill>
            </a:ln>
          </p:spPr>
          <p:txBody>
            <a:bodyPr wrap="square" lIns="0" tIns="0" rIns="0" bIns="0" rtlCol="0"/>
            <a:lstStyle/>
            <a:p>
              <a:endParaRPr sz="3200"/>
            </a:p>
          </p:txBody>
        </p:sp>
        <p:cxnSp>
          <p:nvCxnSpPr>
            <p:cNvPr id="250" name="连接符: 曲线 249">
              <a:extLst>
                <a:ext uri="{FF2B5EF4-FFF2-40B4-BE49-F238E27FC236}">
                  <a16:creationId xmlns:a16="http://schemas.microsoft.com/office/drawing/2014/main" id="{7FBCE474-F3C7-445E-B112-434936BB5916}"/>
                </a:ext>
              </a:extLst>
            </p:cNvPr>
            <p:cNvCxnSpPr>
              <a:cxnSpLocks/>
              <a:endCxn id="243" idx="0"/>
            </p:cNvCxnSpPr>
            <p:nvPr/>
          </p:nvCxnSpPr>
          <p:spPr>
            <a:xfrm rot="10800000" flipV="1">
              <a:off x="4649712" y="3775461"/>
              <a:ext cx="2350040" cy="1277246"/>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连接符: 曲线 250">
              <a:extLst>
                <a:ext uri="{FF2B5EF4-FFF2-40B4-BE49-F238E27FC236}">
                  <a16:creationId xmlns:a16="http://schemas.microsoft.com/office/drawing/2014/main" id="{0333292C-7AD7-40A8-9AD7-050C5ADA312D}"/>
                </a:ext>
              </a:extLst>
            </p:cNvPr>
            <p:cNvCxnSpPr>
              <a:cxnSpLocks/>
            </p:cNvCxnSpPr>
            <p:nvPr/>
          </p:nvCxnSpPr>
          <p:spPr>
            <a:xfrm rot="5400000">
              <a:off x="6852585" y="4365451"/>
              <a:ext cx="1191021" cy="35877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连接符: 曲线 251">
              <a:extLst>
                <a:ext uri="{FF2B5EF4-FFF2-40B4-BE49-F238E27FC236}">
                  <a16:creationId xmlns:a16="http://schemas.microsoft.com/office/drawing/2014/main" id="{017A52A7-E58F-4609-9D7E-A6FF3A92E0EC}"/>
                </a:ext>
              </a:extLst>
            </p:cNvPr>
            <p:cNvCxnSpPr>
              <a:cxnSpLocks/>
              <a:endCxn id="237" idx="0"/>
            </p:cNvCxnSpPr>
            <p:nvPr/>
          </p:nvCxnSpPr>
          <p:spPr>
            <a:xfrm>
              <a:off x="8229968" y="3803156"/>
              <a:ext cx="1587968" cy="1229616"/>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3" name="object 22">
              <a:extLst>
                <a:ext uri="{FF2B5EF4-FFF2-40B4-BE49-F238E27FC236}">
                  <a16:creationId xmlns:a16="http://schemas.microsoft.com/office/drawing/2014/main" id="{9C0AC131-21D3-4999-BCCB-DA7942254EF8}"/>
                </a:ext>
              </a:extLst>
            </p:cNvPr>
            <p:cNvGrpSpPr/>
            <p:nvPr/>
          </p:nvGrpSpPr>
          <p:grpSpPr>
            <a:xfrm>
              <a:off x="5587805" y="5018311"/>
              <a:ext cx="756821" cy="513013"/>
              <a:chOff x="5151501" y="2681097"/>
              <a:chExt cx="567690" cy="384810"/>
            </a:xfrm>
            <a:solidFill>
              <a:schemeClr val="accent1"/>
            </a:solidFill>
          </p:grpSpPr>
          <p:sp>
            <p:nvSpPr>
              <p:cNvPr id="257" name="object 23">
                <a:extLst>
                  <a:ext uri="{FF2B5EF4-FFF2-40B4-BE49-F238E27FC236}">
                    <a16:creationId xmlns:a16="http://schemas.microsoft.com/office/drawing/2014/main" id="{460A72DA-4AD8-4B83-8E3E-218602BFF4F7}"/>
                  </a:ext>
                </a:extLst>
              </p:cNvPr>
              <p:cNvSpPr/>
              <p:nvPr/>
            </p:nvSpPr>
            <p:spPr>
              <a:xfrm>
                <a:off x="51610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258" name="object 24">
                <a:extLst>
                  <a:ext uri="{FF2B5EF4-FFF2-40B4-BE49-F238E27FC236}">
                    <a16:creationId xmlns:a16="http://schemas.microsoft.com/office/drawing/2014/main" id="{555DF47D-E358-4EF3-9365-C70170B19BB9}"/>
                  </a:ext>
                </a:extLst>
              </p:cNvPr>
              <p:cNvSpPr/>
              <p:nvPr/>
            </p:nvSpPr>
            <p:spPr>
              <a:xfrm>
                <a:off x="51610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259" name="object 25">
                <a:extLst>
                  <a:ext uri="{FF2B5EF4-FFF2-40B4-BE49-F238E27FC236}">
                    <a16:creationId xmlns:a16="http://schemas.microsoft.com/office/drawing/2014/main" id="{EC812E4B-A8DA-43FA-B055-D6EE199EEC26}"/>
                  </a:ext>
                </a:extLst>
              </p:cNvPr>
              <p:cNvSpPr/>
              <p:nvPr/>
            </p:nvSpPr>
            <p:spPr>
              <a:xfrm>
                <a:off x="5252466"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grpFill/>
            </p:spPr>
            <p:txBody>
              <a:bodyPr wrap="square" lIns="0" tIns="0" rIns="0" bIns="0" rtlCol="0"/>
              <a:lstStyle/>
              <a:p>
                <a:endParaRPr sz="3200"/>
              </a:p>
            </p:txBody>
          </p:sp>
          <p:sp>
            <p:nvSpPr>
              <p:cNvPr id="260" name="object 26">
                <a:extLst>
                  <a:ext uri="{FF2B5EF4-FFF2-40B4-BE49-F238E27FC236}">
                    <a16:creationId xmlns:a16="http://schemas.microsoft.com/office/drawing/2014/main" id="{044FCB3F-E8DB-44AE-B77B-DE48A153052F}"/>
                  </a:ext>
                </a:extLst>
              </p:cNvPr>
              <p:cNvSpPr/>
              <p:nvPr/>
            </p:nvSpPr>
            <p:spPr>
              <a:xfrm>
                <a:off x="5252466"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261" name="object 27">
                <a:extLst>
                  <a:ext uri="{FF2B5EF4-FFF2-40B4-BE49-F238E27FC236}">
                    <a16:creationId xmlns:a16="http://schemas.microsoft.com/office/drawing/2014/main" id="{8EDDFE55-2C08-4263-9904-E9969C0CCC75}"/>
                  </a:ext>
                </a:extLst>
              </p:cNvPr>
              <p:cNvSpPr/>
              <p:nvPr/>
            </p:nvSpPr>
            <p:spPr>
              <a:xfrm>
                <a:off x="56182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262" name="object 28">
                <a:extLst>
                  <a:ext uri="{FF2B5EF4-FFF2-40B4-BE49-F238E27FC236}">
                    <a16:creationId xmlns:a16="http://schemas.microsoft.com/office/drawing/2014/main" id="{01F38C74-515C-4F23-876B-01F90AA068F5}"/>
                  </a:ext>
                </a:extLst>
              </p:cNvPr>
              <p:cNvSpPr/>
              <p:nvPr/>
            </p:nvSpPr>
            <p:spPr>
              <a:xfrm>
                <a:off x="56182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grpSp>
        <p:sp>
          <p:nvSpPr>
            <p:cNvPr id="254" name="object 21">
              <a:extLst>
                <a:ext uri="{FF2B5EF4-FFF2-40B4-BE49-F238E27FC236}">
                  <a16:creationId xmlns:a16="http://schemas.microsoft.com/office/drawing/2014/main" id="{3DAF0543-8924-4747-911F-63955B4A1F62}"/>
                </a:ext>
              </a:extLst>
            </p:cNvPr>
            <p:cNvSpPr txBox="1"/>
            <p:nvPr/>
          </p:nvSpPr>
          <p:spPr>
            <a:xfrm>
              <a:off x="5085431" y="5040816"/>
              <a:ext cx="531893" cy="404377"/>
            </a:xfrm>
            <a:prstGeom prst="rect">
              <a:avLst/>
            </a:prstGeom>
            <a:solidFill>
              <a:schemeClr val="accent1"/>
            </a:solidFill>
            <a:ln w="19050">
              <a:solidFill>
                <a:srgbClr val="636363"/>
              </a:solidFill>
            </a:ln>
          </p:spPr>
          <p:txBody>
            <a:bodyPr vert="horz" wrap="square" lIns="0" tIns="49946" rIns="0" bIns="0" rtlCol="0">
              <a:spAutoFit/>
            </a:bodyPr>
            <a:lstStyle/>
            <a:p>
              <a:pPr algn="ctr">
                <a:spcBef>
                  <a:spcPts val="393"/>
                </a:spcBef>
              </a:pPr>
              <a:r>
                <a:rPr lang="en-US" b="1" spc="-207" dirty="0">
                  <a:solidFill>
                    <a:schemeClr val="bg1"/>
                  </a:solidFill>
                  <a:latin typeface="Trebuchet MS"/>
                  <a:cs typeface="Trebuchet MS"/>
                </a:rPr>
                <a:t>13</a:t>
              </a:r>
              <a:endParaRPr dirty="0">
                <a:solidFill>
                  <a:schemeClr val="bg1"/>
                </a:solidFill>
                <a:latin typeface="Trebuchet MS"/>
                <a:cs typeface="Trebuchet MS"/>
              </a:endParaRPr>
            </a:p>
          </p:txBody>
        </p:sp>
        <p:sp>
          <p:nvSpPr>
            <p:cNvPr id="255" name="矩形 254">
              <a:extLst>
                <a:ext uri="{FF2B5EF4-FFF2-40B4-BE49-F238E27FC236}">
                  <a16:creationId xmlns:a16="http://schemas.microsoft.com/office/drawing/2014/main" id="{1CA15105-0622-480D-BF10-8A588D3394E8}"/>
                </a:ext>
              </a:extLst>
            </p:cNvPr>
            <p:cNvSpPr/>
            <p:nvPr/>
          </p:nvSpPr>
          <p:spPr>
            <a:xfrm>
              <a:off x="4371422" y="5031009"/>
              <a:ext cx="573230" cy="508269"/>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6" name="object 10">
              <a:extLst>
                <a:ext uri="{FF2B5EF4-FFF2-40B4-BE49-F238E27FC236}">
                  <a16:creationId xmlns:a16="http://schemas.microsoft.com/office/drawing/2014/main" id="{EEB50B15-D7FF-45AF-ABE6-006958E13A7A}"/>
                </a:ext>
              </a:extLst>
            </p:cNvPr>
            <p:cNvSpPr txBox="1"/>
            <p:nvPr/>
          </p:nvSpPr>
          <p:spPr>
            <a:xfrm>
              <a:off x="2452082" y="4937333"/>
              <a:ext cx="1753755" cy="508685"/>
            </a:xfrm>
            <a:prstGeom prst="rect">
              <a:avLst/>
            </a:prstGeom>
            <a:solidFill>
              <a:schemeClr val="bg1"/>
            </a:solidFill>
          </p:spPr>
          <p:txBody>
            <a:bodyPr vert="horz" wrap="square" lIns="0" tIns="16085" rIns="0" bIns="0" rtlCol="0">
              <a:spAutoFit/>
            </a:bodyPr>
            <a:lstStyle/>
            <a:p>
              <a:pPr marL="16931">
                <a:spcBef>
                  <a:spcPts val="127"/>
                </a:spcBef>
              </a:pPr>
              <a:r>
                <a:rPr lang="zh-CN" altLang="en-US" sz="3200" b="1" spc="-133" dirty="0">
                  <a:solidFill>
                    <a:srgbClr val="EE3D42"/>
                  </a:solidFill>
                  <a:latin typeface="微软雅黑" panose="020B0503020204020204" pitchFamily="34" charset="-122"/>
                  <a:ea typeface="微软雅黑" panose="020B0503020204020204" pitchFamily="34" charset="-122"/>
                  <a:cs typeface="Book Antiqua"/>
                </a:rPr>
                <a:t>叶子结点</a:t>
              </a:r>
              <a:endParaRPr sz="3200" dirty="0">
                <a:latin typeface="微软雅黑" panose="020B0503020204020204" pitchFamily="34" charset="-122"/>
                <a:ea typeface="微软雅黑" panose="020B0503020204020204" pitchFamily="34" charset="-122"/>
                <a:cs typeface="Book Antiqua"/>
              </a:endParaRPr>
            </a:p>
          </p:txBody>
        </p:sp>
      </p:grpSp>
      <p:cxnSp>
        <p:nvCxnSpPr>
          <p:cNvPr id="40" name="直接连接符 39">
            <a:extLst>
              <a:ext uri="{FF2B5EF4-FFF2-40B4-BE49-F238E27FC236}">
                <a16:creationId xmlns:a16="http://schemas.microsoft.com/office/drawing/2014/main" id="{4A6307C0-31BD-4576-940D-9A57A6FCC465}"/>
              </a:ext>
            </a:extLst>
          </p:cNvPr>
          <p:cNvCxnSpPr/>
          <p:nvPr/>
        </p:nvCxnSpPr>
        <p:spPr>
          <a:xfrm flipH="1">
            <a:off x="5135485" y="2316745"/>
            <a:ext cx="1902922" cy="96095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D3D2EB6A-5945-4714-ACEF-3A8FA938FBA8}"/>
              </a:ext>
            </a:extLst>
          </p:cNvPr>
          <p:cNvCxnSpPr/>
          <p:nvPr/>
        </p:nvCxnSpPr>
        <p:spPr>
          <a:xfrm>
            <a:off x="8998687" y="2250610"/>
            <a:ext cx="2055921" cy="102708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72" name="对话气泡: 椭圆形 371">
            <a:extLst>
              <a:ext uri="{FF2B5EF4-FFF2-40B4-BE49-F238E27FC236}">
                <a16:creationId xmlns:a16="http://schemas.microsoft.com/office/drawing/2014/main" id="{64ECB82A-BE84-45CE-A426-7C22F94E2AAA}"/>
              </a:ext>
            </a:extLst>
          </p:cNvPr>
          <p:cNvSpPr/>
          <p:nvPr/>
        </p:nvSpPr>
        <p:spPr>
          <a:xfrm>
            <a:off x="1774726" y="4037266"/>
            <a:ext cx="2833038" cy="1264736"/>
          </a:xfrm>
          <a:prstGeom prst="wedgeEllipseCallout">
            <a:avLst>
              <a:gd name="adj1" fmla="val 72262"/>
              <a:gd name="adj2" fmla="val 416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叶子结点是一个索引页</a:t>
            </a:r>
          </a:p>
        </p:txBody>
      </p:sp>
      <p:sp>
        <p:nvSpPr>
          <p:cNvPr id="374" name="object 44">
            <a:extLst>
              <a:ext uri="{FF2B5EF4-FFF2-40B4-BE49-F238E27FC236}">
                <a16:creationId xmlns:a16="http://schemas.microsoft.com/office/drawing/2014/main" id="{497C2554-B783-448A-99FF-3B3A4118C23F}"/>
              </a:ext>
            </a:extLst>
          </p:cNvPr>
          <p:cNvSpPr txBox="1"/>
          <p:nvPr/>
        </p:nvSpPr>
        <p:spPr>
          <a:xfrm>
            <a:off x="5663158" y="2925738"/>
            <a:ext cx="765558" cy="414641"/>
          </a:xfrm>
          <a:prstGeom prst="rect">
            <a:avLst/>
          </a:prstGeom>
        </p:spPr>
        <p:txBody>
          <a:bodyPr vert="horz" wrap="square" lIns="0" tIns="16931" rIns="0" bIns="0" rtlCol="0">
            <a:spAutoFit/>
          </a:bodyPr>
          <a:lstStyle/>
          <a:p>
            <a:pPr marR="6772" algn="ctr">
              <a:lnSpc>
                <a:spcPts val="3120"/>
              </a:lnSpc>
              <a:spcBef>
                <a:spcPts val="133"/>
              </a:spcBef>
            </a:pPr>
            <a:r>
              <a:rPr lang="en-US" altLang="zh-CN" sz="2667" b="1" spc="-193" dirty="0" err="1">
                <a:latin typeface="微软雅黑" panose="020B0503020204020204" pitchFamily="34" charset="-122"/>
                <a:ea typeface="微软雅黑" panose="020B0503020204020204" pitchFamily="34" charset="-122"/>
              </a:rPr>
              <a:t>Prev</a:t>
            </a:r>
            <a:endParaRPr sz="3200" dirty="0">
              <a:latin typeface="微软雅黑" panose="020B0503020204020204" pitchFamily="34" charset="-122"/>
              <a:ea typeface="微软雅黑" panose="020B0503020204020204" pitchFamily="34" charset="-122"/>
              <a:cs typeface="Trebuchet MS"/>
            </a:endParaRPr>
          </a:p>
        </p:txBody>
      </p:sp>
      <p:sp>
        <p:nvSpPr>
          <p:cNvPr id="375" name="object 44">
            <a:extLst>
              <a:ext uri="{FF2B5EF4-FFF2-40B4-BE49-F238E27FC236}">
                <a16:creationId xmlns:a16="http://schemas.microsoft.com/office/drawing/2014/main" id="{8DB783EA-3EEF-44CB-A03F-C371BCAEE61F}"/>
              </a:ext>
            </a:extLst>
          </p:cNvPr>
          <p:cNvSpPr txBox="1"/>
          <p:nvPr/>
        </p:nvSpPr>
        <p:spPr>
          <a:xfrm>
            <a:off x="9983638" y="2925738"/>
            <a:ext cx="778634" cy="414641"/>
          </a:xfrm>
          <a:prstGeom prst="rect">
            <a:avLst/>
          </a:prstGeom>
        </p:spPr>
        <p:txBody>
          <a:bodyPr vert="horz" wrap="square" lIns="0" tIns="16931" rIns="0" bIns="0" rtlCol="0">
            <a:spAutoFit/>
          </a:bodyPr>
          <a:lstStyle/>
          <a:p>
            <a:pPr marR="6772" algn="ctr">
              <a:lnSpc>
                <a:spcPts val="3120"/>
              </a:lnSpc>
              <a:spcBef>
                <a:spcPts val="133"/>
              </a:spcBef>
            </a:pPr>
            <a:r>
              <a:rPr lang="en-US" altLang="zh-CN" sz="2667" b="1" spc="-193" dirty="0">
                <a:latin typeface="微软雅黑" panose="020B0503020204020204" pitchFamily="34" charset="-122"/>
                <a:ea typeface="微软雅黑" panose="020B0503020204020204" pitchFamily="34" charset="-122"/>
              </a:rPr>
              <a:t>Next</a:t>
            </a:r>
            <a:endParaRPr sz="3200" dirty="0">
              <a:latin typeface="微软雅黑" panose="020B0503020204020204" pitchFamily="34" charset="-122"/>
              <a:ea typeface="微软雅黑" panose="020B0503020204020204" pitchFamily="34" charset="-122"/>
              <a:cs typeface="Trebuchet MS"/>
            </a:endParaRPr>
          </a:p>
        </p:txBody>
      </p:sp>
    </p:spTree>
    <p:extLst>
      <p:ext uri="{BB962C8B-B14F-4D97-AF65-F5344CB8AC3E}">
        <p14:creationId xmlns:p14="http://schemas.microsoft.com/office/powerpoint/2010/main" val="1589680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sz="3200" b="1" dirty="0">
                <a:solidFill>
                  <a:schemeClr val="accent1"/>
                </a:solidFill>
              </a:rPr>
              <a:t>B+</a:t>
            </a:r>
            <a:r>
              <a:rPr kumimoji="1" lang="zh-CN" altLang="en-US" sz="3200" b="1" dirty="0">
                <a:solidFill>
                  <a:schemeClr val="accent1"/>
                </a:solidFill>
              </a:rPr>
              <a:t>树叶子结点</a:t>
            </a:r>
          </a:p>
        </p:txBody>
      </p:sp>
      <p:sp>
        <p:nvSpPr>
          <p:cNvPr id="5" name="幻灯片编号占位符 4"/>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7</a:t>
            </a:fld>
            <a:endParaRPr lang="zh-CN" altLang="en-US"/>
          </a:p>
        </p:txBody>
      </p:sp>
      <p:sp>
        <p:nvSpPr>
          <p:cNvPr id="4" name="object 3">
            <a:extLst>
              <a:ext uri="{FF2B5EF4-FFF2-40B4-BE49-F238E27FC236}">
                <a16:creationId xmlns:a16="http://schemas.microsoft.com/office/drawing/2014/main" id="{08E3668C-7648-D325-917D-CBA291782C92}"/>
              </a:ext>
            </a:extLst>
          </p:cNvPr>
          <p:cNvSpPr/>
          <p:nvPr/>
        </p:nvSpPr>
        <p:spPr>
          <a:xfrm>
            <a:off x="5165688" y="2501293"/>
            <a:ext cx="5919122" cy="2960407"/>
          </a:xfrm>
          <a:custGeom>
            <a:avLst/>
            <a:gdLst/>
            <a:ahLst/>
            <a:cxnLst/>
            <a:rect l="l" t="t" r="r" b="b"/>
            <a:pathLst>
              <a:path w="4439920" h="2220595">
                <a:moveTo>
                  <a:pt x="4439412" y="0"/>
                </a:moveTo>
                <a:lnTo>
                  <a:pt x="0" y="0"/>
                </a:lnTo>
                <a:lnTo>
                  <a:pt x="0" y="2220468"/>
                </a:lnTo>
                <a:lnTo>
                  <a:pt x="4439412" y="2220468"/>
                </a:lnTo>
                <a:lnTo>
                  <a:pt x="4439412" y="0"/>
                </a:lnTo>
                <a:close/>
              </a:path>
            </a:pathLst>
          </a:custGeom>
          <a:solidFill>
            <a:schemeClr val="accent1"/>
          </a:solidFill>
        </p:spPr>
        <p:txBody>
          <a:bodyPr wrap="square" lIns="0" tIns="0" rIns="0" bIns="0" rtlCol="0"/>
          <a:lstStyle/>
          <a:p>
            <a:endParaRPr sz="3200"/>
          </a:p>
        </p:txBody>
      </p:sp>
      <p:sp>
        <p:nvSpPr>
          <p:cNvPr id="6" name="object 4">
            <a:extLst>
              <a:ext uri="{FF2B5EF4-FFF2-40B4-BE49-F238E27FC236}">
                <a16:creationId xmlns:a16="http://schemas.microsoft.com/office/drawing/2014/main" id="{64AEB55B-6BF6-FB31-F3C5-3B92464E487C}"/>
              </a:ext>
            </a:extLst>
          </p:cNvPr>
          <p:cNvSpPr/>
          <p:nvPr/>
        </p:nvSpPr>
        <p:spPr>
          <a:xfrm>
            <a:off x="5165688" y="2501293"/>
            <a:ext cx="5919122" cy="2960407"/>
          </a:xfrm>
          <a:custGeom>
            <a:avLst/>
            <a:gdLst/>
            <a:ahLst/>
            <a:cxnLst/>
            <a:rect l="l" t="t" r="r" b="b"/>
            <a:pathLst>
              <a:path w="4439920" h="2220595">
                <a:moveTo>
                  <a:pt x="0" y="2220468"/>
                </a:moveTo>
                <a:lnTo>
                  <a:pt x="4439412" y="2220468"/>
                </a:lnTo>
                <a:lnTo>
                  <a:pt x="4439412" y="0"/>
                </a:lnTo>
                <a:lnTo>
                  <a:pt x="0" y="0"/>
                </a:lnTo>
                <a:lnTo>
                  <a:pt x="0" y="2220468"/>
                </a:lnTo>
                <a:close/>
              </a:path>
            </a:pathLst>
          </a:custGeom>
          <a:solidFill>
            <a:schemeClr val="accent1"/>
          </a:solidFill>
          <a:ln w="19050">
            <a:solidFill>
              <a:srgbClr val="636363"/>
            </a:solidFill>
          </a:ln>
        </p:spPr>
        <p:txBody>
          <a:bodyPr wrap="square" lIns="0" tIns="0" rIns="0" bIns="0" rtlCol="0"/>
          <a:lstStyle/>
          <a:p>
            <a:endParaRPr sz="3200" dirty="0"/>
          </a:p>
        </p:txBody>
      </p:sp>
      <p:grpSp>
        <p:nvGrpSpPr>
          <p:cNvPr id="7" name="组 80">
            <a:extLst>
              <a:ext uri="{FF2B5EF4-FFF2-40B4-BE49-F238E27FC236}">
                <a16:creationId xmlns:a16="http://schemas.microsoft.com/office/drawing/2014/main" id="{345B2643-3255-BB78-332E-97F5F9CFB953}"/>
              </a:ext>
            </a:extLst>
          </p:cNvPr>
          <p:cNvGrpSpPr/>
          <p:nvPr/>
        </p:nvGrpSpPr>
        <p:grpSpPr>
          <a:xfrm>
            <a:off x="502854" y="2921860"/>
            <a:ext cx="3606330" cy="1625388"/>
            <a:chOff x="377190" y="2190750"/>
            <a:chExt cx="2705100" cy="1219200"/>
          </a:xfrm>
          <a:solidFill>
            <a:schemeClr val="accent1"/>
          </a:solidFill>
        </p:grpSpPr>
        <p:sp>
          <p:nvSpPr>
            <p:cNvPr id="8" name="object 7">
              <a:extLst>
                <a:ext uri="{FF2B5EF4-FFF2-40B4-BE49-F238E27FC236}">
                  <a16:creationId xmlns:a16="http://schemas.microsoft.com/office/drawing/2014/main" id="{FF99CF34-FAFC-28E9-C487-3775EC66FF38}"/>
                </a:ext>
              </a:extLst>
            </p:cNvPr>
            <p:cNvSpPr/>
            <p:nvPr/>
          </p:nvSpPr>
          <p:spPr>
            <a:xfrm>
              <a:off x="1425701" y="2190750"/>
              <a:ext cx="609600" cy="228600"/>
            </a:xfrm>
            <a:custGeom>
              <a:avLst/>
              <a:gdLst/>
              <a:ahLst/>
              <a:cxnLst/>
              <a:rect l="l" t="t" r="r" b="b"/>
              <a:pathLst>
                <a:path w="609600" h="228600">
                  <a:moveTo>
                    <a:pt x="609599" y="0"/>
                  </a:moveTo>
                  <a:lnTo>
                    <a:pt x="0" y="0"/>
                  </a:lnTo>
                  <a:lnTo>
                    <a:pt x="0" y="228600"/>
                  </a:lnTo>
                  <a:lnTo>
                    <a:pt x="609599" y="228600"/>
                  </a:lnTo>
                  <a:lnTo>
                    <a:pt x="609599" y="0"/>
                  </a:lnTo>
                  <a:close/>
                </a:path>
              </a:pathLst>
            </a:custGeom>
            <a:grpFill/>
          </p:spPr>
          <p:txBody>
            <a:bodyPr wrap="square" lIns="0" tIns="0" rIns="0" bIns="0" rtlCol="0"/>
            <a:lstStyle/>
            <a:p>
              <a:endParaRPr sz="3200"/>
            </a:p>
          </p:txBody>
        </p:sp>
        <p:sp>
          <p:nvSpPr>
            <p:cNvPr id="9" name="object 8">
              <a:extLst>
                <a:ext uri="{FF2B5EF4-FFF2-40B4-BE49-F238E27FC236}">
                  <a16:creationId xmlns:a16="http://schemas.microsoft.com/office/drawing/2014/main" id="{9B0015F9-C65C-47EA-EC96-1A48B185B883}"/>
                </a:ext>
              </a:extLst>
            </p:cNvPr>
            <p:cNvSpPr/>
            <p:nvPr/>
          </p:nvSpPr>
          <p:spPr>
            <a:xfrm>
              <a:off x="1425701" y="2190750"/>
              <a:ext cx="609600" cy="228600"/>
            </a:xfrm>
            <a:custGeom>
              <a:avLst/>
              <a:gdLst/>
              <a:ahLst/>
              <a:cxnLst/>
              <a:rect l="l" t="t" r="r" b="b"/>
              <a:pathLst>
                <a:path w="609600" h="228600">
                  <a:moveTo>
                    <a:pt x="0" y="228600"/>
                  </a:moveTo>
                  <a:lnTo>
                    <a:pt x="609599" y="228600"/>
                  </a:lnTo>
                  <a:lnTo>
                    <a:pt x="609599" y="0"/>
                  </a:lnTo>
                  <a:lnTo>
                    <a:pt x="0" y="0"/>
                  </a:lnTo>
                  <a:lnTo>
                    <a:pt x="0" y="228600"/>
                  </a:lnTo>
                  <a:close/>
                </a:path>
              </a:pathLst>
            </a:custGeom>
            <a:grpFill/>
            <a:ln w="19050">
              <a:solidFill>
                <a:srgbClr val="636363"/>
              </a:solidFill>
            </a:ln>
          </p:spPr>
          <p:txBody>
            <a:bodyPr wrap="square" lIns="0" tIns="0" rIns="0" bIns="0" rtlCol="0"/>
            <a:lstStyle/>
            <a:p>
              <a:endParaRPr sz="3200"/>
            </a:p>
          </p:txBody>
        </p:sp>
        <p:sp>
          <p:nvSpPr>
            <p:cNvPr id="10" name="object 9">
              <a:extLst>
                <a:ext uri="{FF2B5EF4-FFF2-40B4-BE49-F238E27FC236}">
                  <a16:creationId xmlns:a16="http://schemas.microsoft.com/office/drawing/2014/main" id="{DE42E96A-207F-A9F9-C00C-7A8DBA5F942D}"/>
                </a:ext>
              </a:extLst>
            </p:cNvPr>
            <p:cNvSpPr/>
            <p:nvPr/>
          </p:nvSpPr>
          <p:spPr>
            <a:xfrm>
              <a:off x="726186" y="26860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grpFill/>
          </p:spPr>
          <p:txBody>
            <a:bodyPr wrap="square" lIns="0" tIns="0" rIns="0" bIns="0" rtlCol="0"/>
            <a:lstStyle/>
            <a:p>
              <a:endParaRPr sz="3200"/>
            </a:p>
          </p:txBody>
        </p:sp>
        <p:sp>
          <p:nvSpPr>
            <p:cNvPr id="12" name="object 10">
              <a:extLst>
                <a:ext uri="{FF2B5EF4-FFF2-40B4-BE49-F238E27FC236}">
                  <a16:creationId xmlns:a16="http://schemas.microsoft.com/office/drawing/2014/main" id="{A1967FA2-0F74-24C7-EC9E-172157B5E427}"/>
                </a:ext>
              </a:extLst>
            </p:cNvPr>
            <p:cNvSpPr/>
            <p:nvPr/>
          </p:nvSpPr>
          <p:spPr>
            <a:xfrm>
              <a:off x="726186" y="26860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grpFill/>
            <a:ln w="19050">
              <a:solidFill>
                <a:srgbClr val="636363"/>
              </a:solidFill>
            </a:ln>
          </p:spPr>
          <p:txBody>
            <a:bodyPr wrap="square" lIns="0" tIns="0" rIns="0" bIns="0" rtlCol="0"/>
            <a:lstStyle/>
            <a:p>
              <a:endParaRPr sz="3200"/>
            </a:p>
          </p:txBody>
        </p:sp>
        <p:sp>
          <p:nvSpPr>
            <p:cNvPr id="13" name="object 11">
              <a:extLst>
                <a:ext uri="{FF2B5EF4-FFF2-40B4-BE49-F238E27FC236}">
                  <a16:creationId xmlns:a16="http://schemas.microsoft.com/office/drawing/2014/main" id="{D4E67EF8-DB34-8A58-3F75-878B684A7296}"/>
                </a:ext>
              </a:extLst>
            </p:cNvPr>
            <p:cNvSpPr/>
            <p:nvPr/>
          </p:nvSpPr>
          <p:spPr>
            <a:xfrm>
              <a:off x="992123" y="2418588"/>
              <a:ext cx="743585" cy="266700"/>
            </a:xfrm>
            <a:custGeom>
              <a:avLst/>
              <a:gdLst/>
              <a:ahLst/>
              <a:cxnLst/>
              <a:rect l="l" t="t" r="r" b="b"/>
              <a:pathLst>
                <a:path w="743585" h="266700">
                  <a:moveTo>
                    <a:pt x="31750" y="190500"/>
                  </a:moveTo>
                  <a:lnTo>
                    <a:pt x="0" y="190500"/>
                  </a:lnTo>
                  <a:lnTo>
                    <a:pt x="38100" y="266700"/>
                  </a:lnTo>
                  <a:lnTo>
                    <a:pt x="69850" y="203200"/>
                  </a:lnTo>
                  <a:lnTo>
                    <a:pt x="31750" y="203200"/>
                  </a:lnTo>
                  <a:lnTo>
                    <a:pt x="31750" y="190500"/>
                  </a:lnTo>
                  <a:close/>
                </a:path>
                <a:path w="743585" h="266700">
                  <a:moveTo>
                    <a:pt x="730503" y="127000"/>
                  </a:moveTo>
                  <a:lnTo>
                    <a:pt x="34594" y="127000"/>
                  </a:lnTo>
                  <a:lnTo>
                    <a:pt x="31750" y="129793"/>
                  </a:lnTo>
                  <a:lnTo>
                    <a:pt x="31750" y="203200"/>
                  </a:lnTo>
                  <a:lnTo>
                    <a:pt x="44450" y="203200"/>
                  </a:lnTo>
                  <a:lnTo>
                    <a:pt x="44450" y="139700"/>
                  </a:lnTo>
                  <a:lnTo>
                    <a:pt x="38100" y="139700"/>
                  </a:lnTo>
                  <a:lnTo>
                    <a:pt x="44450" y="133350"/>
                  </a:lnTo>
                  <a:lnTo>
                    <a:pt x="730503" y="133350"/>
                  </a:lnTo>
                  <a:lnTo>
                    <a:pt x="730503" y="127000"/>
                  </a:lnTo>
                  <a:close/>
                </a:path>
                <a:path w="743585" h="266700">
                  <a:moveTo>
                    <a:pt x="76200" y="190500"/>
                  </a:moveTo>
                  <a:lnTo>
                    <a:pt x="44450" y="190500"/>
                  </a:lnTo>
                  <a:lnTo>
                    <a:pt x="44450" y="203200"/>
                  </a:lnTo>
                  <a:lnTo>
                    <a:pt x="69850" y="203200"/>
                  </a:lnTo>
                  <a:lnTo>
                    <a:pt x="76200" y="190500"/>
                  </a:lnTo>
                  <a:close/>
                </a:path>
                <a:path w="743585" h="266700">
                  <a:moveTo>
                    <a:pt x="44450" y="133350"/>
                  </a:moveTo>
                  <a:lnTo>
                    <a:pt x="38100" y="139700"/>
                  </a:lnTo>
                  <a:lnTo>
                    <a:pt x="44450" y="139700"/>
                  </a:lnTo>
                  <a:lnTo>
                    <a:pt x="44450" y="133350"/>
                  </a:lnTo>
                  <a:close/>
                </a:path>
                <a:path w="743585" h="266700">
                  <a:moveTo>
                    <a:pt x="743203" y="127000"/>
                  </a:moveTo>
                  <a:lnTo>
                    <a:pt x="736853" y="127000"/>
                  </a:lnTo>
                  <a:lnTo>
                    <a:pt x="730503" y="133350"/>
                  </a:lnTo>
                  <a:lnTo>
                    <a:pt x="44450" y="133350"/>
                  </a:lnTo>
                  <a:lnTo>
                    <a:pt x="44450" y="139700"/>
                  </a:lnTo>
                  <a:lnTo>
                    <a:pt x="740282" y="139700"/>
                  </a:lnTo>
                  <a:lnTo>
                    <a:pt x="743203" y="136906"/>
                  </a:lnTo>
                  <a:lnTo>
                    <a:pt x="743203" y="127000"/>
                  </a:lnTo>
                  <a:close/>
                </a:path>
                <a:path w="743585" h="266700">
                  <a:moveTo>
                    <a:pt x="743203" y="0"/>
                  </a:moveTo>
                  <a:lnTo>
                    <a:pt x="730503" y="0"/>
                  </a:lnTo>
                  <a:lnTo>
                    <a:pt x="730503" y="133350"/>
                  </a:lnTo>
                  <a:lnTo>
                    <a:pt x="736853" y="127000"/>
                  </a:lnTo>
                  <a:lnTo>
                    <a:pt x="743203" y="127000"/>
                  </a:lnTo>
                  <a:lnTo>
                    <a:pt x="743203" y="0"/>
                  </a:lnTo>
                  <a:close/>
                </a:path>
              </a:pathLst>
            </a:custGeom>
            <a:grpFill/>
          </p:spPr>
          <p:txBody>
            <a:bodyPr wrap="square" lIns="0" tIns="0" rIns="0" bIns="0" rtlCol="0"/>
            <a:lstStyle/>
            <a:p>
              <a:endParaRPr sz="3200"/>
            </a:p>
          </p:txBody>
        </p:sp>
        <p:sp>
          <p:nvSpPr>
            <p:cNvPr id="14" name="object 12">
              <a:extLst>
                <a:ext uri="{FF2B5EF4-FFF2-40B4-BE49-F238E27FC236}">
                  <a16:creationId xmlns:a16="http://schemas.microsoft.com/office/drawing/2014/main" id="{7A3D6788-856C-7E85-F134-7AF493922E2A}"/>
                </a:ext>
              </a:extLst>
            </p:cNvPr>
            <p:cNvSpPr/>
            <p:nvPr/>
          </p:nvSpPr>
          <p:spPr>
            <a:xfrm>
              <a:off x="2123694" y="26860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grpFill/>
          </p:spPr>
          <p:txBody>
            <a:bodyPr wrap="square" lIns="0" tIns="0" rIns="0" bIns="0" rtlCol="0"/>
            <a:lstStyle/>
            <a:p>
              <a:endParaRPr sz="3200"/>
            </a:p>
          </p:txBody>
        </p:sp>
        <p:sp>
          <p:nvSpPr>
            <p:cNvPr id="15" name="object 13">
              <a:extLst>
                <a:ext uri="{FF2B5EF4-FFF2-40B4-BE49-F238E27FC236}">
                  <a16:creationId xmlns:a16="http://schemas.microsoft.com/office/drawing/2014/main" id="{F8460DE6-66C7-3E8D-187F-565C9D5DF407}"/>
                </a:ext>
              </a:extLst>
            </p:cNvPr>
            <p:cNvSpPr/>
            <p:nvPr/>
          </p:nvSpPr>
          <p:spPr>
            <a:xfrm>
              <a:off x="2123694" y="26860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grpFill/>
            <a:ln w="19050">
              <a:solidFill>
                <a:srgbClr val="636363"/>
              </a:solidFill>
            </a:ln>
          </p:spPr>
          <p:txBody>
            <a:bodyPr wrap="square" lIns="0" tIns="0" rIns="0" bIns="0" rtlCol="0"/>
            <a:lstStyle/>
            <a:p>
              <a:endParaRPr sz="3200"/>
            </a:p>
          </p:txBody>
        </p:sp>
        <p:sp>
          <p:nvSpPr>
            <p:cNvPr id="16" name="object 14">
              <a:extLst>
                <a:ext uri="{FF2B5EF4-FFF2-40B4-BE49-F238E27FC236}">
                  <a16:creationId xmlns:a16="http://schemas.microsoft.com/office/drawing/2014/main" id="{CC46854C-A6CA-D454-23E1-67742614BA58}"/>
                </a:ext>
              </a:extLst>
            </p:cNvPr>
            <p:cNvSpPr/>
            <p:nvPr/>
          </p:nvSpPr>
          <p:spPr>
            <a:xfrm>
              <a:off x="1723390" y="2418588"/>
              <a:ext cx="743585" cy="266700"/>
            </a:xfrm>
            <a:custGeom>
              <a:avLst/>
              <a:gdLst/>
              <a:ahLst/>
              <a:cxnLst/>
              <a:rect l="l" t="t" r="r" b="b"/>
              <a:pathLst>
                <a:path w="743585" h="266700">
                  <a:moveTo>
                    <a:pt x="698754" y="190500"/>
                  </a:moveTo>
                  <a:lnTo>
                    <a:pt x="667004" y="190500"/>
                  </a:lnTo>
                  <a:lnTo>
                    <a:pt x="705104" y="266700"/>
                  </a:lnTo>
                  <a:lnTo>
                    <a:pt x="736854" y="203200"/>
                  </a:lnTo>
                  <a:lnTo>
                    <a:pt x="698754" y="203200"/>
                  </a:lnTo>
                  <a:lnTo>
                    <a:pt x="698754" y="190500"/>
                  </a:lnTo>
                  <a:close/>
                </a:path>
                <a:path w="743585" h="266700">
                  <a:moveTo>
                    <a:pt x="698754" y="133350"/>
                  </a:moveTo>
                  <a:lnTo>
                    <a:pt x="698754" y="203200"/>
                  </a:lnTo>
                  <a:lnTo>
                    <a:pt x="711454" y="203200"/>
                  </a:lnTo>
                  <a:lnTo>
                    <a:pt x="711454" y="139700"/>
                  </a:lnTo>
                  <a:lnTo>
                    <a:pt x="705104" y="139700"/>
                  </a:lnTo>
                  <a:lnTo>
                    <a:pt x="698754" y="133350"/>
                  </a:lnTo>
                  <a:close/>
                </a:path>
                <a:path w="743585" h="266700">
                  <a:moveTo>
                    <a:pt x="743204" y="190500"/>
                  </a:moveTo>
                  <a:lnTo>
                    <a:pt x="711454" y="190500"/>
                  </a:lnTo>
                  <a:lnTo>
                    <a:pt x="711454" y="203200"/>
                  </a:lnTo>
                  <a:lnTo>
                    <a:pt x="736854" y="203200"/>
                  </a:lnTo>
                  <a:lnTo>
                    <a:pt x="743204" y="190500"/>
                  </a:lnTo>
                  <a:close/>
                </a:path>
                <a:path w="743585" h="266700">
                  <a:moveTo>
                    <a:pt x="12700" y="0"/>
                  </a:moveTo>
                  <a:lnTo>
                    <a:pt x="0" y="0"/>
                  </a:lnTo>
                  <a:lnTo>
                    <a:pt x="0" y="136906"/>
                  </a:lnTo>
                  <a:lnTo>
                    <a:pt x="2793" y="139700"/>
                  </a:lnTo>
                  <a:lnTo>
                    <a:pt x="698754" y="139700"/>
                  </a:lnTo>
                  <a:lnTo>
                    <a:pt x="698754" y="133350"/>
                  </a:lnTo>
                  <a:lnTo>
                    <a:pt x="12700" y="133350"/>
                  </a:lnTo>
                  <a:lnTo>
                    <a:pt x="6350" y="127000"/>
                  </a:lnTo>
                  <a:lnTo>
                    <a:pt x="12700" y="127000"/>
                  </a:lnTo>
                  <a:lnTo>
                    <a:pt x="12700" y="0"/>
                  </a:lnTo>
                  <a:close/>
                </a:path>
                <a:path w="743585" h="266700">
                  <a:moveTo>
                    <a:pt x="708533" y="127000"/>
                  </a:moveTo>
                  <a:lnTo>
                    <a:pt x="12700" y="127000"/>
                  </a:lnTo>
                  <a:lnTo>
                    <a:pt x="12700" y="133350"/>
                  </a:lnTo>
                  <a:lnTo>
                    <a:pt x="698754" y="133350"/>
                  </a:lnTo>
                  <a:lnTo>
                    <a:pt x="705104" y="139700"/>
                  </a:lnTo>
                  <a:lnTo>
                    <a:pt x="711454" y="139700"/>
                  </a:lnTo>
                  <a:lnTo>
                    <a:pt x="711454" y="129793"/>
                  </a:lnTo>
                  <a:lnTo>
                    <a:pt x="708533" y="127000"/>
                  </a:lnTo>
                  <a:close/>
                </a:path>
                <a:path w="743585" h="266700">
                  <a:moveTo>
                    <a:pt x="12700" y="127000"/>
                  </a:moveTo>
                  <a:lnTo>
                    <a:pt x="6350" y="127000"/>
                  </a:lnTo>
                  <a:lnTo>
                    <a:pt x="12700" y="133350"/>
                  </a:lnTo>
                  <a:lnTo>
                    <a:pt x="12700" y="127000"/>
                  </a:lnTo>
                  <a:close/>
                </a:path>
              </a:pathLst>
            </a:custGeom>
            <a:grpFill/>
          </p:spPr>
          <p:txBody>
            <a:bodyPr wrap="square" lIns="0" tIns="0" rIns="0" bIns="0" rtlCol="0"/>
            <a:lstStyle/>
            <a:p>
              <a:endParaRPr sz="3200"/>
            </a:p>
          </p:txBody>
        </p:sp>
        <p:sp>
          <p:nvSpPr>
            <p:cNvPr id="17" name="object 15">
              <a:extLst>
                <a:ext uri="{FF2B5EF4-FFF2-40B4-BE49-F238E27FC236}">
                  <a16:creationId xmlns:a16="http://schemas.microsoft.com/office/drawing/2014/main" id="{F4DE28D3-AF6E-F210-9CCF-002324E81BDB}"/>
                </a:ext>
              </a:extLst>
            </p:cNvPr>
            <p:cNvSpPr/>
            <p:nvPr/>
          </p:nvSpPr>
          <p:spPr>
            <a:xfrm>
              <a:off x="377190"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grpFill/>
          </p:spPr>
          <p:txBody>
            <a:bodyPr wrap="square" lIns="0" tIns="0" rIns="0" bIns="0" rtlCol="0"/>
            <a:lstStyle/>
            <a:p>
              <a:endParaRPr sz="3200"/>
            </a:p>
          </p:txBody>
        </p:sp>
        <p:sp>
          <p:nvSpPr>
            <p:cNvPr id="18" name="object 16">
              <a:extLst>
                <a:ext uri="{FF2B5EF4-FFF2-40B4-BE49-F238E27FC236}">
                  <a16:creationId xmlns:a16="http://schemas.microsoft.com/office/drawing/2014/main" id="{C24FB983-F1DD-B618-DA91-59B05E7C9B11}"/>
                </a:ext>
              </a:extLst>
            </p:cNvPr>
            <p:cNvSpPr/>
            <p:nvPr/>
          </p:nvSpPr>
          <p:spPr>
            <a:xfrm>
              <a:off x="377190"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grpFill/>
            <a:ln w="19050">
              <a:solidFill>
                <a:srgbClr val="636363"/>
              </a:solidFill>
            </a:ln>
          </p:spPr>
          <p:txBody>
            <a:bodyPr wrap="square" lIns="0" tIns="0" rIns="0" bIns="0" rtlCol="0"/>
            <a:lstStyle/>
            <a:p>
              <a:endParaRPr sz="3200"/>
            </a:p>
          </p:txBody>
        </p:sp>
        <p:sp>
          <p:nvSpPr>
            <p:cNvPr id="19" name="object 17">
              <a:extLst>
                <a:ext uri="{FF2B5EF4-FFF2-40B4-BE49-F238E27FC236}">
                  <a16:creationId xmlns:a16="http://schemas.microsoft.com/office/drawing/2014/main" id="{CE4D1557-2FA7-2838-443B-A8704F432A60}"/>
                </a:ext>
              </a:extLst>
            </p:cNvPr>
            <p:cNvSpPr/>
            <p:nvPr/>
          </p:nvSpPr>
          <p:spPr>
            <a:xfrm>
              <a:off x="1075181"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grpFill/>
          </p:spPr>
          <p:txBody>
            <a:bodyPr wrap="square" lIns="0" tIns="0" rIns="0" bIns="0" rtlCol="0"/>
            <a:lstStyle/>
            <a:p>
              <a:endParaRPr sz="3200"/>
            </a:p>
          </p:txBody>
        </p:sp>
        <p:sp>
          <p:nvSpPr>
            <p:cNvPr id="20" name="object 18">
              <a:extLst>
                <a:ext uri="{FF2B5EF4-FFF2-40B4-BE49-F238E27FC236}">
                  <a16:creationId xmlns:a16="http://schemas.microsoft.com/office/drawing/2014/main" id="{32E9F7D8-42BE-DA08-6C32-685A029D65B8}"/>
                </a:ext>
              </a:extLst>
            </p:cNvPr>
            <p:cNvSpPr/>
            <p:nvPr/>
          </p:nvSpPr>
          <p:spPr>
            <a:xfrm>
              <a:off x="1075181"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grpFill/>
            <a:ln w="19050">
              <a:solidFill>
                <a:srgbClr val="636363"/>
              </a:solidFill>
            </a:ln>
          </p:spPr>
          <p:txBody>
            <a:bodyPr wrap="square" lIns="0" tIns="0" rIns="0" bIns="0" rtlCol="0"/>
            <a:lstStyle/>
            <a:p>
              <a:endParaRPr sz="3200"/>
            </a:p>
          </p:txBody>
        </p:sp>
        <p:sp>
          <p:nvSpPr>
            <p:cNvPr id="21" name="object 19">
              <a:extLst>
                <a:ext uri="{FF2B5EF4-FFF2-40B4-BE49-F238E27FC236}">
                  <a16:creationId xmlns:a16="http://schemas.microsoft.com/office/drawing/2014/main" id="{44A49B6E-E3B2-E00E-D572-EA1ED101E0A1}"/>
                </a:ext>
              </a:extLst>
            </p:cNvPr>
            <p:cNvSpPr/>
            <p:nvPr/>
          </p:nvSpPr>
          <p:spPr>
            <a:xfrm>
              <a:off x="643128" y="2913887"/>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01" y="127000"/>
                  </a:lnTo>
                  <a:lnTo>
                    <a:pt x="393801" y="0"/>
                  </a:lnTo>
                  <a:lnTo>
                    <a:pt x="393446" y="0"/>
                  </a:lnTo>
                  <a:lnTo>
                    <a:pt x="381101" y="0"/>
                  </a:lnTo>
                  <a:lnTo>
                    <a:pt x="380746" y="0"/>
                  </a:lnTo>
                  <a:lnTo>
                    <a:pt x="380746" y="127000"/>
                  </a:lnTo>
                  <a:lnTo>
                    <a:pt x="34594" y="127000"/>
                  </a:lnTo>
                  <a:lnTo>
                    <a:pt x="31750" y="129794"/>
                  </a:lnTo>
                  <a:lnTo>
                    <a:pt x="31750" y="190500"/>
                  </a:lnTo>
                  <a:lnTo>
                    <a:pt x="0" y="190500"/>
                  </a:lnTo>
                  <a:lnTo>
                    <a:pt x="38100" y="266700"/>
                  </a:lnTo>
                  <a:lnTo>
                    <a:pt x="69850" y="203200"/>
                  </a:lnTo>
                  <a:lnTo>
                    <a:pt x="76200" y="190500"/>
                  </a:lnTo>
                  <a:lnTo>
                    <a:pt x="44450" y="190500"/>
                  </a:lnTo>
                  <a:lnTo>
                    <a:pt x="44450" y="139700"/>
                  </a:lnTo>
                  <a:lnTo>
                    <a:pt x="383590" y="139700"/>
                  </a:lnTo>
                  <a:lnTo>
                    <a:pt x="390956" y="139700"/>
                  </a:lnTo>
                  <a:lnTo>
                    <a:pt x="730123" y="139700"/>
                  </a:lnTo>
                  <a:lnTo>
                    <a:pt x="730123" y="190500"/>
                  </a:lnTo>
                  <a:lnTo>
                    <a:pt x="698373" y="190500"/>
                  </a:lnTo>
                  <a:lnTo>
                    <a:pt x="736473" y="266700"/>
                  </a:lnTo>
                  <a:lnTo>
                    <a:pt x="768223" y="203200"/>
                  </a:lnTo>
                  <a:lnTo>
                    <a:pt x="774573" y="190500"/>
                  </a:lnTo>
                  <a:close/>
                </a:path>
              </a:pathLst>
            </a:custGeom>
            <a:grpFill/>
          </p:spPr>
          <p:txBody>
            <a:bodyPr wrap="square" lIns="0" tIns="0" rIns="0" bIns="0" rtlCol="0"/>
            <a:lstStyle/>
            <a:p>
              <a:endParaRPr sz="3200"/>
            </a:p>
          </p:txBody>
        </p:sp>
        <p:sp>
          <p:nvSpPr>
            <p:cNvPr id="22" name="object 20">
              <a:extLst>
                <a:ext uri="{FF2B5EF4-FFF2-40B4-BE49-F238E27FC236}">
                  <a16:creationId xmlns:a16="http://schemas.microsoft.com/office/drawing/2014/main" id="{994CFED7-67A1-DB61-6079-63F71910ABB1}"/>
                </a:ext>
              </a:extLst>
            </p:cNvPr>
            <p:cNvSpPr/>
            <p:nvPr/>
          </p:nvSpPr>
          <p:spPr>
            <a:xfrm>
              <a:off x="1774698"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grpFill/>
          </p:spPr>
          <p:txBody>
            <a:bodyPr wrap="square" lIns="0" tIns="0" rIns="0" bIns="0" rtlCol="0"/>
            <a:lstStyle/>
            <a:p>
              <a:endParaRPr sz="3200"/>
            </a:p>
          </p:txBody>
        </p:sp>
        <p:sp>
          <p:nvSpPr>
            <p:cNvPr id="23" name="object 21">
              <a:extLst>
                <a:ext uri="{FF2B5EF4-FFF2-40B4-BE49-F238E27FC236}">
                  <a16:creationId xmlns:a16="http://schemas.microsoft.com/office/drawing/2014/main" id="{1C758AA5-8A33-8C19-700C-57FD84A674A7}"/>
                </a:ext>
              </a:extLst>
            </p:cNvPr>
            <p:cNvSpPr/>
            <p:nvPr/>
          </p:nvSpPr>
          <p:spPr>
            <a:xfrm>
              <a:off x="1774698"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grpFill/>
            <a:ln w="19050">
              <a:solidFill>
                <a:srgbClr val="636363"/>
              </a:solidFill>
            </a:ln>
          </p:spPr>
          <p:txBody>
            <a:bodyPr wrap="square" lIns="0" tIns="0" rIns="0" bIns="0" rtlCol="0"/>
            <a:lstStyle/>
            <a:p>
              <a:endParaRPr sz="3200"/>
            </a:p>
          </p:txBody>
        </p:sp>
        <p:sp>
          <p:nvSpPr>
            <p:cNvPr id="24" name="object 22">
              <a:extLst>
                <a:ext uri="{FF2B5EF4-FFF2-40B4-BE49-F238E27FC236}">
                  <a16:creationId xmlns:a16="http://schemas.microsoft.com/office/drawing/2014/main" id="{D27CD8CC-3F06-F0FA-BAAC-4B85EEB51D2F}"/>
                </a:ext>
              </a:extLst>
            </p:cNvPr>
            <p:cNvSpPr/>
            <p:nvPr/>
          </p:nvSpPr>
          <p:spPr>
            <a:xfrm>
              <a:off x="2472690"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grpFill/>
          </p:spPr>
          <p:txBody>
            <a:bodyPr wrap="square" lIns="0" tIns="0" rIns="0" bIns="0" rtlCol="0"/>
            <a:lstStyle/>
            <a:p>
              <a:endParaRPr sz="3200"/>
            </a:p>
          </p:txBody>
        </p:sp>
        <p:sp>
          <p:nvSpPr>
            <p:cNvPr id="25" name="object 23">
              <a:extLst>
                <a:ext uri="{FF2B5EF4-FFF2-40B4-BE49-F238E27FC236}">
                  <a16:creationId xmlns:a16="http://schemas.microsoft.com/office/drawing/2014/main" id="{949A5C71-B0D3-9D57-F9F0-7E46D8FFDA50}"/>
                </a:ext>
              </a:extLst>
            </p:cNvPr>
            <p:cNvSpPr/>
            <p:nvPr/>
          </p:nvSpPr>
          <p:spPr>
            <a:xfrm>
              <a:off x="2472690"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grpFill/>
            <a:ln w="19050">
              <a:solidFill>
                <a:srgbClr val="636363"/>
              </a:solidFill>
            </a:ln>
          </p:spPr>
          <p:txBody>
            <a:bodyPr wrap="square" lIns="0" tIns="0" rIns="0" bIns="0" rtlCol="0"/>
            <a:lstStyle/>
            <a:p>
              <a:endParaRPr sz="3200"/>
            </a:p>
          </p:txBody>
        </p:sp>
        <p:sp>
          <p:nvSpPr>
            <p:cNvPr id="26" name="object 24">
              <a:extLst>
                <a:ext uri="{FF2B5EF4-FFF2-40B4-BE49-F238E27FC236}">
                  <a16:creationId xmlns:a16="http://schemas.microsoft.com/office/drawing/2014/main" id="{6B62ABB4-0E83-51A7-9A8D-709034B17035}"/>
                </a:ext>
              </a:extLst>
            </p:cNvPr>
            <p:cNvSpPr/>
            <p:nvPr/>
          </p:nvSpPr>
          <p:spPr>
            <a:xfrm>
              <a:off x="2040636" y="2913887"/>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27" y="127000"/>
                  </a:lnTo>
                  <a:lnTo>
                    <a:pt x="393827" y="0"/>
                  </a:lnTo>
                  <a:lnTo>
                    <a:pt x="393446" y="0"/>
                  </a:lnTo>
                  <a:lnTo>
                    <a:pt x="381127" y="0"/>
                  </a:lnTo>
                  <a:lnTo>
                    <a:pt x="380746" y="0"/>
                  </a:lnTo>
                  <a:lnTo>
                    <a:pt x="380746" y="127000"/>
                  </a:lnTo>
                  <a:lnTo>
                    <a:pt x="34544" y="127000"/>
                  </a:lnTo>
                  <a:lnTo>
                    <a:pt x="31750" y="129794"/>
                  </a:lnTo>
                  <a:lnTo>
                    <a:pt x="31750" y="190500"/>
                  </a:lnTo>
                  <a:lnTo>
                    <a:pt x="0" y="190500"/>
                  </a:lnTo>
                  <a:lnTo>
                    <a:pt x="38100" y="266700"/>
                  </a:lnTo>
                  <a:lnTo>
                    <a:pt x="69850" y="203200"/>
                  </a:lnTo>
                  <a:lnTo>
                    <a:pt x="76200" y="190500"/>
                  </a:lnTo>
                  <a:lnTo>
                    <a:pt x="44450" y="190500"/>
                  </a:lnTo>
                  <a:lnTo>
                    <a:pt x="44450" y="139700"/>
                  </a:lnTo>
                  <a:lnTo>
                    <a:pt x="383540" y="139700"/>
                  </a:lnTo>
                  <a:lnTo>
                    <a:pt x="390906" y="139700"/>
                  </a:lnTo>
                  <a:lnTo>
                    <a:pt x="730123" y="139700"/>
                  </a:lnTo>
                  <a:lnTo>
                    <a:pt x="730123" y="190500"/>
                  </a:lnTo>
                  <a:lnTo>
                    <a:pt x="698373" y="190500"/>
                  </a:lnTo>
                  <a:lnTo>
                    <a:pt x="736473" y="266700"/>
                  </a:lnTo>
                  <a:lnTo>
                    <a:pt x="768223" y="203200"/>
                  </a:lnTo>
                  <a:lnTo>
                    <a:pt x="774573" y="190500"/>
                  </a:lnTo>
                  <a:close/>
                </a:path>
              </a:pathLst>
            </a:custGeom>
            <a:grpFill/>
          </p:spPr>
          <p:txBody>
            <a:bodyPr wrap="square" lIns="0" tIns="0" rIns="0" bIns="0" rtlCol="0"/>
            <a:lstStyle/>
            <a:p>
              <a:endParaRPr sz="3200"/>
            </a:p>
          </p:txBody>
        </p:sp>
      </p:grpSp>
      <p:sp>
        <p:nvSpPr>
          <p:cNvPr id="27" name="object 26">
            <a:extLst>
              <a:ext uri="{FF2B5EF4-FFF2-40B4-BE49-F238E27FC236}">
                <a16:creationId xmlns:a16="http://schemas.microsoft.com/office/drawing/2014/main" id="{50633539-73CA-0AD4-26D4-BFD26A092E57}"/>
              </a:ext>
            </a:extLst>
          </p:cNvPr>
          <p:cNvSpPr txBox="1"/>
          <p:nvPr/>
        </p:nvSpPr>
        <p:spPr>
          <a:xfrm>
            <a:off x="5510237" y="3534598"/>
            <a:ext cx="1544966" cy="427476"/>
          </a:xfrm>
          <a:prstGeom prst="rect">
            <a:avLst/>
          </a:prstGeom>
        </p:spPr>
        <p:txBody>
          <a:bodyPr vert="horz" wrap="square" lIns="0" tIns="16931" rIns="0" bIns="0" rtlCol="0">
            <a:spAutoFit/>
          </a:bodyPr>
          <a:lstStyle/>
          <a:p>
            <a:pPr marL="16931">
              <a:spcBef>
                <a:spcPts val="133"/>
              </a:spcBef>
            </a:pPr>
            <a:r>
              <a:rPr lang="zh-CN" altLang="en-US" sz="2667" b="1" spc="-247" dirty="0">
                <a:latin typeface="微软雅黑" panose="020B0503020204020204" pitchFamily="34" charset="-122"/>
                <a:ea typeface="微软雅黑" panose="020B0503020204020204" pitchFamily="34" charset="-122"/>
              </a:rPr>
              <a:t>键</a:t>
            </a:r>
            <a:endParaRPr sz="2667" b="1" spc="-247" dirty="0">
              <a:latin typeface="微软雅黑" panose="020B0503020204020204" pitchFamily="34" charset="-122"/>
              <a:ea typeface="微软雅黑" panose="020B0503020204020204" pitchFamily="34" charset="-122"/>
            </a:endParaRPr>
          </a:p>
        </p:txBody>
      </p:sp>
      <p:graphicFrame>
        <p:nvGraphicFramePr>
          <p:cNvPr id="28" name="object 27">
            <a:extLst>
              <a:ext uri="{FF2B5EF4-FFF2-40B4-BE49-F238E27FC236}">
                <a16:creationId xmlns:a16="http://schemas.microsoft.com/office/drawing/2014/main" id="{D76AAD93-4802-F050-C558-5420918A76CE}"/>
              </a:ext>
            </a:extLst>
          </p:cNvPr>
          <p:cNvGraphicFramePr>
            <a:graphicFrameLocks noGrp="1"/>
          </p:cNvGraphicFramePr>
          <p:nvPr>
            <p:extLst>
              <p:ext uri="{D42A27DB-BD31-4B8C-83A1-F6EECF244321}">
                <p14:modId xmlns:p14="http://schemas.microsoft.com/office/powerpoint/2010/main" val="4082940919"/>
              </p:ext>
            </p:extLst>
          </p:nvPr>
        </p:nvGraphicFramePr>
        <p:xfrm>
          <a:off x="5510404" y="3951273"/>
          <a:ext cx="3839978" cy="416505"/>
        </p:xfrm>
        <a:graphic>
          <a:graphicData uri="http://schemas.openxmlformats.org/drawingml/2006/table">
            <a:tbl>
              <a:tblPr firstRow="1" bandRow="1">
                <a:tableStyleId>{2D5ABB26-0587-4C30-8999-92F81FD0307C}</a:tableStyleId>
              </a:tblPr>
              <a:tblGrid>
                <a:gridCol w="766980">
                  <a:extLst>
                    <a:ext uri="{9D8B030D-6E8A-4147-A177-3AD203B41FA5}">
                      <a16:colId xmlns:a16="http://schemas.microsoft.com/office/drawing/2014/main" val="20000"/>
                    </a:ext>
                  </a:extLst>
                </a:gridCol>
                <a:gridCol w="768672">
                  <a:extLst>
                    <a:ext uri="{9D8B030D-6E8A-4147-A177-3AD203B41FA5}">
                      <a16:colId xmlns:a16="http://schemas.microsoft.com/office/drawing/2014/main" val="20001"/>
                    </a:ext>
                  </a:extLst>
                </a:gridCol>
                <a:gridCol w="768673">
                  <a:extLst>
                    <a:ext uri="{9D8B030D-6E8A-4147-A177-3AD203B41FA5}">
                      <a16:colId xmlns:a16="http://schemas.microsoft.com/office/drawing/2014/main" val="20002"/>
                    </a:ext>
                  </a:extLst>
                </a:gridCol>
                <a:gridCol w="769520">
                  <a:extLst>
                    <a:ext uri="{9D8B030D-6E8A-4147-A177-3AD203B41FA5}">
                      <a16:colId xmlns:a16="http://schemas.microsoft.com/office/drawing/2014/main" val="20003"/>
                    </a:ext>
                  </a:extLst>
                </a:gridCol>
                <a:gridCol w="766133">
                  <a:extLst>
                    <a:ext uri="{9D8B030D-6E8A-4147-A177-3AD203B41FA5}">
                      <a16:colId xmlns:a16="http://schemas.microsoft.com/office/drawing/2014/main" val="20004"/>
                    </a:ext>
                  </a:extLst>
                </a:gridCol>
              </a:tblGrid>
              <a:tr h="416505">
                <a:tc>
                  <a:txBody>
                    <a:bodyPr/>
                    <a:lstStyle/>
                    <a:p>
                      <a:pPr marL="158750" algn="l">
                        <a:lnSpc>
                          <a:spcPct val="100000"/>
                        </a:lnSpc>
                      </a:pPr>
                      <a:r>
                        <a:rPr sz="2667" b="1" i="1" kern="1200" spc="-247" dirty="0">
                          <a:solidFill>
                            <a:schemeClr val="tx1"/>
                          </a:solidFill>
                          <a:latin typeface="Book Antiqua"/>
                          <a:ea typeface="+mn-ea"/>
                          <a:cs typeface="Trebuchet MS"/>
                        </a:rPr>
                        <a:t>K1</a:t>
                      </a: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160655" algn="l">
                        <a:lnSpc>
                          <a:spcPct val="100000"/>
                        </a:lnSpc>
                      </a:pPr>
                      <a:r>
                        <a:rPr sz="2667" b="1" i="1" kern="1200" spc="-247" dirty="0">
                          <a:solidFill>
                            <a:schemeClr val="tx1"/>
                          </a:solidFill>
                          <a:latin typeface="Book Antiqua"/>
                          <a:ea typeface="+mn-ea"/>
                          <a:cs typeface="Trebuchet MS"/>
                        </a:rPr>
                        <a:t>K2</a:t>
                      </a: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160655" algn="l">
                        <a:lnSpc>
                          <a:spcPct val="100000"/>
                        </a:lnSpc>
                      </a:pPr>
                      <a:r>
                        <a:rPr sz="2667" b="1" i="1" kern="1200" spc="-247" dirty="0">
                          <a:solidFill>
                            <a:schemeClr val="tx1"/>
                          </a:solidFill>
                          <a:latin typeface="Book Antiqua"/>
                          <a:ea typeface="+mn-ea"/>
                          <a:cs typeface="Trebuchet MS"/>
                        </a:rPr>
                        <a:t>K3</a:t>
                      </a: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160655" algn="l">
                        <a:lnSpc>
                          <a:spcPct val="100000"/>
                        </a:lnSpc>
                      </a:pPr>
                      <a:r>
                        <a:rPr sz="2667" b="1" i="1" kern="1200" spc="-247" dirty="0">
                          <a:solidFill>
                            <a:schemeClr val="tx1"/>
                          </a:solidFill>
                          <a:latin typeface="Book Antiqua"/>
                          <a:ea typeface="+mn-ea"/>
                          <a:cs typeface="Trebuchet MS"/>
                        </a:rPr>
                        <a:t>K4</a:t>
                      </a: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160020" algn="l">
                        <a:lnSpc>
                          <a:spcPct val="100000"/>
                        </a:lnSpc>
                      </a:pPr>
                      <a:r>
                        <a:rPr sz="2667" b="1" i="1" kern="1200" spc="-247" dirty="0">
                          <a:solidFill>
                            <a:schemeClr val="tx1"/>
                          </a:solidFill>
                          <a:latin typeface="Book Antiqua"/>
                          <a:ea typeface="+mn-ea"/>
                          <a:cs typeface="Trebuchet MS"/>
                        </a:rPr>
                        <a:t>K5</a:t>
                      </a: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extLst>
                  <a:ext uri="{0D108BD9-81ED-4DB2-BD59-A6C34878D82A}">
                    <a16:rowId xmlns:a16="http://schemas.microsoft.com/office/drawing/2014/main" val="10000"/>
                  </a:ext>
                </a:extLst>
              </a:tr>
            </a:tbl>
          </a:graphicData>
        </a:graphic>
      </p:graphicFrame>
      <p:sp>
        <p:nvSpPr>
          <p:cNvPr id="29" name="object 28">
            <a:extLst>
              <a:ext uri="{FF2B5EF4-FFF2-40B4-BE49-F238E27FC236}">
                <a16:creationId xmlns:a16="http://schemas.microsoft.com/office/drawing/2014/main" id="{1060A697-5112-0CB7-3E3E-39700C216034}"/>
              </a:ext>
            </a:extLst>
          </p:cNvPr>
          <p:cNvSpPr txBox="1"/>
          <p:nvPr/>
        </p:nvSpPr>
        <p:spPr>
          <a:xfrm>
            <a:off x="9378658" y="3934341"/>
            <a:ext cx="593435" cy="427476"/>
          </a:xfrm>
          <a:prstGeom prst="rect">
            <a:avLst/>
          </a:prstGeom>
        </p:spPr>
        <p:txBody>
          <a:bodyPr vert="horz" wrap="square" lIns="0" tIns="16931" rIns="0" bIns="0" rtlCol="0">
            <a:spAutoFit/>
          </a:bodyPr>
          <a:lstStyle/>
          <a:p>
            <a:pPr marL="16931">
              <a:spcBef>
                <a:spcPts val="133"/>
              </a:spcBef>
            </a:pPr>
            <a:r>
              <a:rPr sz="2667" b="1" i="1" spc="-247" dirty="0">
                <a:latin typeface="Book Antiqua"/>
              </a:rPr>
              <a:t>•••</a:t>
            </a:r>
          </a:p>
        </p:txBody>
      </p:sp>
      <p:sp>
        <p:nvSpPr>
          <p:cNvPr id="30" name="object 29">
            <a:extLst>
              <a:ext uri="{FF2B5EF4-FFF2-40B4-BE49-F238E27FC236}">
                <a16:creationId xmlns:a16="http://schemas.microsoft.com/office/drawing/2014/main" id="{CF60E29D-24FA-BE0F-E353-022E7910DCDC}"/>
              </a:ext>
            </a:extLst>
          </p:cNvPr>
          <p:cNvSpPr txBox="1"/>
          <p:nvPr/>
        </p:nvSpPr>
        <p:spPr>
          <a:xfrm>
            <a:off x="9956520" y="3968205"/>
            <a:ext cx="766133" cy="410316"/>
          </a:xfrm>
          <a:prstGeom prst="rect">
            <a:avLst/>
          </a:prstGeom>
          <a:solidFill>
            <a:srgbClr val="F1F1F1"/>
          </a:solidFill>
          <a:ln w="25400">
            <a:solidFill>
              <a:srgbClr val="A6A6A6"/>
            </a:solidFill>
          </a:ln>
        </p:spPr>
        <p:txBody>
          <a:bodyPr vert="horz" wrap="square" lIns="0" tIns="0" rIns="0" bIns="0" rtlCol="0">
            <a:spAutoFit/>
          </a:bodyPr>
          <a:lstStyle/>
          <a:p>
            <a:pPr marL="211640">
              <a:lnSpc>
                <a:spcPts val="3227"/>
              </a:lnSpc>
            </a:pPr>
            <a:r>
              <a:rPr sz="2667" b="1" i="1" spc="-247" dirty="0">
                <a:latin typeface="Book Antiqua"/>
              </a:rPr>
              <a:t>Kn</a:t>
            </a:r>
          </a:p>
        </p:txBody>
      </p:sp>
      <p:sp>
        <p:nvSpPr>
          <p:cNvPr id="31" name="object 30">
            <a:extLst>
              <a:ext uri="{FF2B5EF4-FFF2-40B4-BE49-F238E27FC236}">
                <a16:creationId xmlns:a16="http://schemas.microsoft.com/office/drawing/2014/main" id="{2BCC15DE-CDA6-8833-2F49-22782A9AF42F}"/>
              </a:ext>
            </a:extLst>
          </p:cNvPr>
          <p:cNvSpPr txBox="1"/>
          <p:nvPr/>
        </p:nvSpPr>
        <p:spPr>
          <a:xfrm>
            <a:off x="5510237" y="4487819"/>
            <a:ext cx="855022" cy="427476"/>
          </a:xfrm>
          <a:prstGeom prst="rect">
            <a:avLst/>
          </a:prstGeom>
        </p:spPr>
        <p:txBody>
          <a:bodyPr vert="horz" wrap="square" lIns="0" tIns="16931" rIns="0" bIns="0" rtlCol="0">
            <a:spAutoFit/>
          </a:bodyPr>
          <a:lstStyle/>
          <a:p>
            <a:pPr marL="16931">
              <a:spcBef>
                <a:spcPts val="133"/>
              </a:spcBef>
            </a:pPr>
            <a:r>
              <a:rPr lang="zh-CN" altLang="en-US" sz="2667" b="1" spc="-247" dirty="0">
                <a:latin typeface="微软雅黑" panose="020B0503020204020204" pitchFamily="34" charset="-122"/>
                <a:ea typeface="微软雅黑" panose="020B0503020204020204" pitchFamily="34" charset="-122"/>
              </a:rPr>
              <a:t>值</a:t>
            </a:r>
            <a:endParaRPr sz="2667" b="1" spc="-247" dirty="0">
              <a:latin typeface="微软雅黑" panose="020B0503020204020204" pitchFamily="34" charset="-122"/>
              <a:ea typeface="微软雅黑" panose="020B0503020204020204" pitchFamily="34" charset="-122"/>
            </a:endParaRPr>
          </a:p>
        </p:txBody>
      </p:sp>
      <p:graphicFrame>
        <p:nvGraphicFramePr>
          <p:cNvPr id="64" name="object 31">
            <a:extLst>
              <a:ext uri="{FF2B5EF4-FFF2-40B4-BE49-F238E27FC236}">
                <a16:creationId xmlns:a16="http://schemas.microsoft.com/office/drawing/2014/main" id="{72E130DA-DCE1-D435-93BA-E36450A02CEA}"/>
              </a:ext>
            </a:extLst>
          </p:cNvPr>
          <p:cNvGraphicFramePr>
            <a:graphicFrameLocks noGrp="1"/>
          </p:cNvGraphicFramePr>
          <p:nvPr>
            <p:extLst>
              <p:ext uri="{D42A27DB-BD31-4B8C-83A1-F6EECF244321}">
                <p14:modId xmlns:p14="http://schemas.microsoft.com/office/powerpoint/2010/main" val="3891520647"/>
              </p:ext>
            </p:extLst>
          </p:nvPr>
        </p:nvGraphicFramePr>
        <p:xfrm>
          <a:off x="5510404" y="4904155"/>
          <a:ext cx="3839978" cy="487680"/>
        </p:xfrm>
        <a:graphic>
          <a:graphicData uri="http://schemas.openxmlformats.org/drawingml/2006/table">
            <a:tbl>
              <a:tblPr firstRow="1" bandRow="1">
                <a:tableStyleId>{2D5ABB26-0587-4C30-8999-92F81FD0307C}</a:tableStyleId>
              </a:tblPr>
              <a:tblGrid>
                <a:gridCol w="766980">
                  <a:extLst>
                    <a:ext uri="{9D8B030D-6E8A-4147-A177-3AD203B41FA5}">
                      <a16:colId xmlns:a16="http://schemas.microsoft.com/office/drawing/2014/main" val="20000"/>
                    </a:ext>
                  </a:extLst>
                </a:gridCol>
                <a:gridCol w="768672">
                  <a:extLst>
                    <a:ext uri="{9D8B030D-6E8A-4147-A177-3AD203B41FA5}">
                      <a16:colId xmlns:a16="http://schemas.microsoft.com/office/drawing/2014/main" val="20001"/>
                    </a:ext>
                  </a:extLst>
                </a:gridCol>
                <a:gridCol w="768673">
                  <a:extLst>
                    <a:ext uri="{9D8B030D-6E8A-4147-A177-3AD203B41FA5}">
                      <a16:colId xmlns:a16="http://schemas.microsoft.com/office/drawing/2014/main" val="20002"/>
                    </a:ext>
                  </a:extLst>
                </a:gridCol>
                <a:gridCol w="769520">
                  <a:extLst>
                    <a:ext uri="{9D8B030D-6E8A-4147-A177-3AD203B41FA5}">
                      <a16:colId xmlns:a16="http://schemas.microsoft.com/office/drawing/2014/main" val="20003"/>
                    </a:ext>
                  </a:extLst>
                </a:gridCol>
                <a:gridCol w="766133">
                  <a:extLst>
                    <a:ext uri="{9D8B030D-6E8A-4147-A177-3AD203B41FA5}">
                      <a16:colId xmlns:a16="http://schemas.microsoft.com/office/drawing/2014/main" val="20004"/>
                    </a:ext>
                  </a:extLst>
                </a:gridCol>
              </a:tblGrid>
              <a:tr h="418537">
                <a:tc>
                  <a:txBody>
                    <a:bodyPr/>
                    <a:lstStyle/>
                    <a:p>
                      <a:pPr algn="ctr">
                        <a:lnSpc>
                          <a:spcPct val="100000"/>
                        </a:lnSpc>
                      </a:pPr>
                      <a:r>
                        <a:rPr lang="zh-CN" altLang="en-US" sz="3200" b="1" dirty="0">
                          <a:solidFill>
                            <a:srgbClr val="EE3D42"/>
                          </a:solidFill>
                          <a:latin typeface="Trebuchet MS"/>
                          <a:cs typeface="Trebuchet MS"/>
                          <a:sym typeface="Wingdings 2" panose="05020102010507070707" pitchFamily="18" charset="2"/>
                        </a:rPr>
                        <a:t></a:t>
                      </a:r>
                      <a:endParaRPr sz="3200" dirty="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olidFill>
                            <a:srgbClr val="EE3D42"/>
                          </a:solidFill>
                          <a:latin typeface="Trebuchet MS"/>
                          <a:cs typeface="Trebuchet MS"/>
                          <a:sym typeface="Wingdings 2" panose="05020102010507070707" pitchFamily="18" charset="2"/>
                        </a:rPr>
                        <a:t></a:t>
                      </a:r>
                      <a:endParaRPr sz="3200" dirty="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algn="ctr">
                        <a:lnSpc>
                          <a:spcPct val="100000"/>
                        </a:lnSpc>
                      </a:pPr>
                      <a:r>
                        <a:rPr lang="zh-CN" altLang="en-US" sz="3200" b="1" dirty="0">
                          <a:solidFill>
                            <a:srgbClr val="EE3D42"/>
                          </a:solidFill>
                          <a:latin typeface="Trebuchet MS"/>
                          <a:cs typeface="Trebuchet MS"/>
                          <a:sym typeface="Wingdings 2" panose="05020102010507070707" pitchFamily="18" charset="2"/>
                        </a:rPr>
                        <a:t></a:t>
                      </a:r>
                      <a:endParaRPr lang="zh-CN" altLang="en-US" sz="3200" dirty="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algn="ctr">
                        <a:lnSpc>
                          <a:spcPct val="100000"/>
                        </a:lnSpc>
                      </a:pPr>
                      <a:r>
                        <a:rPr lang="zh-CN" altLang="en-US" sz="3200" b="1" dirty="0">
                          <a:solidFill>
                            <a:srgbClr val="EE3D42"/>
                          </a:solidFill>
                          <a:latin typeface="Trebuchet MS"/>
                          <a:cs typeface="Trebuchet MS"/>
                          <a:sym typeface="Wingdings 2" panose="05020102010507070707" pitchFamily="18" charset="2"/>
                        </a:rPr>
                        <a:t></a:t>
                      </a:r>
                      <a:endParaRPr lang="zh-CN" altLang="en-US" sz="3200" dirty="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algn="ctr">
                        <a:lnSpc>
                          <a:spcPct val="100000"/>
                        </a:lnSpc>
                      </a:pPr>
                      <a:r>
                        <a:rPr lang="zh-CN" altLang="en-US" sz="3200" b="1" dirty="0">
                          <a:solidFill>
                            <a:srgbClr val="EE3D42"/>
                          </a:solidFill>
                          <a:latin typeface="Trebuchet MS"/>
                          <a:cs typeface="Trebuchet MS"/>
                          <a:sym typeface="Wingdings 2" panose="05020102010507070707" pitchFamily="18" charset="2"/>
                        </a:rPr>
                        <a:t></a:t>
                      </a:r>
                      <a:endParaRPr lang="zh-CN" altLang="en-US" sz="3200" dirty="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extLst>
                  <a:ext uri="{0D108BD9-81ED-4DB2-BD59-A6C34878D82A}">
                    <a16:rowId xmlns:a16="http://schemas.microsoft.com/office/drawing/2014/main" val="10000"/>
                  </a:ext>
                </a:extLst>
              </a:tr>
            </a:tbl>
          </a:graphicData>
        </a:graphic>
      </p:graphicFrame>
      <p:sp>
        <p:nvSpPr>
          <p:cNvPr id="65" name="object 32">
            <a:extLst>
              <a:ext uri="{FF2B5EF4-FFF2-40B4-BE49-F238E27FC236}">
                <a16:creationId xmlns:a16="http://schemas.microsoft.com/office/drawing/2014/main" id="{E34C4EEC-95ED-452C-C8F1-C4D76E8238D4}"/>
              </a:ext>
            </a:extLst>
          </p:cNvPr>
          <p:cNvSpPr txBox="1"/>
          <p:nvPr/>
        </p:nvSpPr>
        <p:spPr>
          <a:xfrm>
            <a:off x="9378658" y="4887699"/>
            <a:ext cx="593435" cy="427476"/>
          </a:xfrm>
          <a:prstGeom prst="rect">
            <a:avLst/>
          </a:prstGeom>
        </p:spPr>
        <p:txBody>
          <a:bodyPr vert="horz" wrap="square" lIns="0" tIns="16931" rIns="0" bIns="0" rtlCol="0">
            <a:spAutoFit/>
          </a:bodyPr>
          <a:lstStyle/>
          <a:p>
            <a:pPr marL="16931">
              <a:spcBef>
                <a:spcPts val="133"/>
              </a:spcBef>
            </a:pPr>
            <a:r>
              <a:rPr sz="2667" b="1" i="1" spc="-247" dirty="0">
                <a:latin typeface="Book Antiqua"/>
              </a:rPr>
              <a:t>•••</a:t>
            </a:r>
          </a:p>
        </p:txBody>
      </p:sp>
      <p:sp>
        <p:nvSpPr>
          <p:cNvPr id="66" name="object 33">
            <a:extLst>
              <a:ext uri="{FF2B5EF4-FFF2-40B4-BE49-F238E27FC236}">
                <a16:creationId xmlns:a16="http://schemas.microsoft.com/office/drawing/2014/main" id="{696D3A52-5923-6562-1B68-59927D08889C}"/>
              </a:ext>
            </a:extLst>
          </p:cNvPr>
          <p:cNvSpPr txBox="1"/>
          <p:nvPr/>
        </p:nvSpPr>
        <p:spPr>
          <a:xfrm>
            <a:off x="9956520" y="4921088"/>
            <a:ext cx="766133" cy="492443"/>
          </a:xfrm>
          <a:prstGeom prst="rect">
            <a:avLst/>
          </a:prstGeom>
          <a:solidFill>
            <a:srgbClr val="F1F1F1"/>
          </a:solidFill>
          <a:ln w="25400">
            <a:solidFill>
              <a:srgbClr val="A6A6A6"/>
            </a:solidFill>
          </a:ln>
        </p:spPr>
        <p:txBody>
          <a:bodyPr vert="horz" wrap="square" lIns="0" tIns="0" rIns="0" bIns="0" rtlCol="0">
            <a:spAutoFit/>
          </a:bodyPr>
          <a:lstStyle/>
          <a:p>
            <a:pPr algn="ctr">
              <a:lnSpc>
                <a:spcPct val="100000"/>
              </a:lnSpc>
            </a:pPr>
            <a:r>
              <a:rPr lang="zh-CN" altLang="en-US" sz="3200" b="1" dirty="0">
                <a:solidFill>
                  <a:srgbClr val="EE3D42"/>
                </a:solidFill>
                <a:latin typeface="Trebuchet MS"/>
                <a:cs typeface="Trebuchet MS"/>
                <a:sym typeface="Wingdings 2" panose="05020102010507070707" pitchFamily="18" charset="2"/>
              </a:rPr>
              <a:t></a:t>
            </a:r>
            <a:endParaRPr lang="zh-CN" altLang="en-US" sz="3200" dirty="0">
              <a:latin typeface="Trebuchet MS"/>
              <a:cs typeface="Trebuchet MS"/>
            </a:endParaRPr>
          </a:p>
        </p:txBody>
      </p:sp>
      <p:sp>
        <p:nvSpPr>
          <p:cNvPr id="67" name="object 34">
            <a:extLst>
              <a:ext uri="{FF2B5EF4-FFF2-40B4-BE49-F238E27FC236}">
                <a16:creationId xmlns:a16="http://schemas.microsoft.com/office/drawing/2014/main" id="{777B9D28-49F0-F157-CB59-104DC684937D}"/>
              </a:ext>
            </a:extLst>
          </p:cNvPr>
          <p:cNvSpPr txBox="1"/>
          <p:nvPr/>
        </p:nvSpPr>
        <p:spPr>
          <a:xfrm>
            <a:off x="7727707" y="3015321"/>
            <a:ext cx="766133" cy="423138"/>
          </a:xfrm>
          <a:prstGeom prst="rect">
            <a:avLst/>
          </a:prstGeom>
          <a:solidFill>
            <a:srgbClr val="F1F1F1"/>
          </a:solidFill>
          <a:ln w="25400">
            <a:solidFill>
              <a:srgbClr val="A6A6A6"/>
            </a:solidFill>
          </a:ln>
        </p:spPr>
        <p:txBody>
          <a:bodyPr vert="horz" wrap="square" lIns="0" tIns="0" rIns="0" bIns="0" rtlCol="0">
            <a:spAutoFit/>
          </a:bodyPr>
          <a:lstStyle/>
          <a:p>
            <a:pPr algn="ctr">
              <a:lnSpc>
                <a:spcPts val="3280"/>
              </a:lnSpc>
            </a:pPr>
            <a:r>
              <a:rPr lang="zh-CN" altLang="en-US" sz="3200" b="1" spc="-280" dirty="0">
                <a:solidFill>
                  <a:srgbClr val="EE3D42"/>
                </a:solidFill>
                <a:latin typeface="Trebuchet MS"/>
                <a:cs typeface="Trebuchet MS"/>
                <a:sym typeface="Wingdings 2" panose="05020102010507070707" pitchFamily="18" charset="2"/>
              </a:rPr>
              <a:t></a:t>
            </a:r>
            <a:endParaRPr sz="3200" dirty="0">
              <a:latin typeface="Trebuchet MS"/>
              <a:cs typeface="Trebuchet MS"/>
            </a:endParaRPr>
          </a:p>
        </p:txBody>
      </p:sp>
      <p:sp>
        <p:nvSpPr>
          <p:cNvPr id="68" name="object 35">
            <a:extLst>
              <a:ext uri="{FF2B5EF4-FFF2-40B4-BE49-F238E27FC236}">
                <a16:creationId xmlns:a16="http://schemas.microsoft.com/office/drawing/2014/main" id="{ED23A5E4-EFC1-4259-FC72-3854805E32E1}"/>
              </a:ext>
            </a:extLst>
          </p:cNvPr>
          <p:cNvSpPr txBox="1"/>
          <p:nvPr/>
        </p:nvSpPr>
        <p:spPr>
          <a:xfrm>
            <a:off x="8826876" y="3015321"/>
            <a:ext cx="766133" cy="423138"/>
          </a:xfrm>
          <a:prstGeom prst="rect">
            <a:avLst/>
          </a:prstGeom>
          <a:solidFill>
            <a:srgbClr val="F1F1F1"/>
          </a:solidFill>
          <a:ln w="25400">
            <a:solidFill>
              <a:srgbClr val="A6A6A6"/>
            </a:solidFill>
          </a:ln>
        </p:spPr>
        <p:txBody>
          <a:bodyPr vert="horz" wrap="square" lIns="0" tIns="0" rIns="0" bIns="0" rtlCol="0">
            <a:spAutoFit/>
          </a:bodyPr>
          <a:lstStyle/>
          <a:p>
            <a:pPr algn="ctr">
              <a:lnSpc>
                <a:spcPts val="3280"/>
              </a:lnSpc>
            </a:pPr>
            <a:r>
              <a:rPr lang="zh-CN" altLang="en-US" sz="3200" b="1" spc="-280" dirty="0">
                <a:solidFill>
                  <a:srgbClr val="EE3D42"/>
                </a:solidFill>
                <a:latin typeface="Trebuchet MS"/>
                <a:cs typeface="Trebuchet MS"/>
                <a:sym typeface="Wingdings 2" panose="05020102010507070707" pitchFamily="18" charset="2"/>
              </a:rPr>
              <a:t></a:t>
            </a:r>
            <a:endParaRPr sz="3200" dirty="0">
              <a:latin typeface="Trebuchet MS"/>
              <a:cs typeface="Trebuchet MS"/>
            </a:endParaRPr>
          </a:p>
        </p:txBody>
      </p:sp>
      <p:sp>
        <p:nvSpPr>
          <p:cNvPr id="69" name="object 36">
            <a:extLst>
              <a:ext uri="{FF2B5EF4-FFF2-40B4-BE49-F238E27FC236}">
                <a16:creationId xmlns:a16="http://schemas.microsoft.com/office/drawing/2014/main" id="{4B6E61B4-B02B-77D2-CB25-5039ABFA901F}"/>
              </a:ext>
            </a:extLst>
          </p:cNvPr>
          <p:cNvSpPr txBox="1"/>
          <p:nvPr/>
        </p:nvSpPr>
        <p:spPr>
          <a:xfrm>
            <a:off x="8810621" y="2569862"/>
            <a:ext cx="643383" cy="427476"/>
          </a:xfrm>
          <a:prstGeom prst="rect">
            <a:avLst/>
          </a:prstGeom>
        </p:spPr>
        <p:txBody>
          <a:bodyPr vert="horz" wrap="square" lIns="0" tIns="16931" rIns="0" bIns="0" rtlCol="0">
            <a:spAutoFit/>
          </a:bodyPr>
          <a:lstStyle/>
          <a:p>
            <a:pPr marL="16931">
              <a:spcBef>
                <a:spcPts val="133"/>
              </a:spcBef>
            </a:pPr>
            <a:r>
              <a:rPr sz="2667" b="1" i="1" spc="-247" dirty="0">
                <a:latin typeface="Book Antiqua"/>
              </a:rPr>
              <a:t>Next</a:t>
            </a:r>
          </a:p>
        </p:txBody>
      </p:sp>
      <p:sp>
        <p:nvSpPr>
          <p:cNvPr id="70" name="object 37">
            <a:extLst>
              <a:ext uri="{FF2B5EF4-FFF2-40B4-BE49-F238E27FC236}">
                <a16:creationId xmlns:a16="http://schemas.microsoft.com/office/drawing/2014/main" id="{626EF3B9-750F-92A8-D119-D691F88DC7D3}"/>
              </a:ext>
            </a:extLst>
          </p:cNvPr>
          <p:cNvSpPr txBox="1"/>
          <p:nvPr/>
        </p:nvSpPr>
        <p:spPr>
          <a:xfrm>
            <a:off x="5527337" y="3015321"/>
            <a:ext cx="766133" cy="410316"/>
          </a:xfrm>
          <a:prstGeom prst="rect">
            <a:avLst/>
          </a:prstGeom>
          <a:solidFill>
            <a:srgbClr val="F1F1F1"/>
          </a:solidFill>
          <a:ln w="25400">
            <a:solidFill>
              <a:srgbClr val="A6A6A6"/>
            </a:solidFill>
          </a:ln>
        </p:spPr>
        <p:txBody>
          <a:bodyPr vert="horz" wrap="square" lIns="0" tIns="0" rIns="0" bIns="0" rtlCol="0">
            <a:spAutoFit/>
          </a:bodyPr>
          <a:lstStyle/>
          <a:p>
            <a:pPr algn="ctr">
              <a:lnSpc>
                <a:spcPts val="3200"/>
              </a:lnSpc>
            </a:pPr>
            <a:r>
              <a:rPr sz="2667" dirty="0">
                <a:solidFill>
                  <a:srgbClr val="585858"/>
                </a:solidFill>
                <a:latin typeface="SimSun"/>
                <a:cs typeface="SimSun"/>
              </a:rPr>
              <a:t>#</a:t>
            </a:r>
            <a:endParaRPr sz="2667" dirty="0">
              <a:latin typeface="SimSun"/>
              <a:cs typeface="SimSun"/>
            </a:endParaRPr>
          </a:p>
        </p:txBody>
      </p:sp>
      <p:sp>
        <p:nvSpPr>
          <p:cNvPr id="71" name="object 38">
            <a:extLst>
              <a:ext uri="{FF2B5EF4-FFF2-40B4-BE49-F238E27FC236}">
                <a16:creationId xmlns:a16="http://schemas.microsoft.com/office/drawing/2014/main" id="{46BD209D-455F-F2D3-2B61-CD01D6AF3E73}"/>
              </a:ext>
            </a:extLst>
          </p:cNvPr>
          <p:cNvSpPr txBox="1"/>
          <p:nvPr/>
        </p:nvSpPr>
        <p:spPr>
          <a:xfrm>
            <a:off x="6626506" y="3015321"/>
            <a:ext cx="766133" cy="410316"/>
          </a:xfrm>
          <a:prstGeom prst="rect">
            <a:avLst/>
          </a:prstGeom>
          <a:solidFill>
            <a:srgbClr val="F1F1F1"/>
          </a:solidFill>
          <a:ln w="25400">
            <a:solidFill>
              <a:srgbClr val="A6A6A6"/>
            </a:solidFill>
          </a:ln>
        </p:spPr>
        <p:txBody>
          <a:bodyPr vert="horz" wrap="square" lIns="0" tIns="0" rIns="0" bIns="0" rtlCol="0">
            <a:spAutoFit/>
          </a:bodyPr>
          <a:lstStyle/>
          <a:p>
            <a:pPr algn="ctr">
              <a:lnSpc>
                <a:spcPts val="3200"/>
              </a:lnSpc>
            </a:pPr>
            <a:r>
              <a:rPr sz="2667" dirty="0">
                <a:solidFill>
                  <a:srgbClr val="585858"/>
                </a:solidFill>
                <a:latin typeface="SimSun"/>
                <a:cs typeface="SimSun"/>
              </a:rPr>
              <a:t>#</a:t>
            </a:r>
            <a:endParaRPr sz="2667" dirty="0">
              <a:latin typeface="SimSun"/>
              <a:cs typeface="SimSun"/>
            </a:endParaRPr>
          </a:p>
        </p:txBody>
      </p:sp>
      <p:sp>
        <p:nvSpPr>
          <p:cNvPr id="72" name="object 39">
            <a:extLst>
              <a:ext uri="{FF2B5EF4-FFF2-40B4-BE49-F238E27FC236}">
                <a16:creationId xmlns:a16="http://schemas.microsoft.com/office/drawing/2014/main" id="{908D4EAB-21A6-0FE5-283F-A67C42BB4C81}"/>
              </a:ext>
            </a:extLst>
          </p:cNvPr>
          <p:cNvSpPr txBox="1"/>
          <p:nvPr/>
        </p:nvSpPr>
        <p:spPr>
          <a:xfrm>
            <a:off x="5195419" y="1847346"/>
            <a:ext cx="3585472" cy="1149992"/>
          </a:xfrm>
          <a:prstGeom prst="rect">
            <a:avLst/>
          </a:prstGeom>
        </p:spPr>
        <p:txBody>
          <a:bodyPr vert="horz" wrap="square" lIns="0" tIns="186243" rIns="0" bIns="0" rtlCol="0">
            <a:spAutoFit/>
          </a:bodyPr>
          <a:lstStyle/>
          <a:p>
            <a:pPr marL="16931">
              <a:spcBef>
                <a:spcPts val="1467"/>
              </a:spcBef>
            </a:pPr>
            <a:r>
              <a:rPr sz="2667" b="1" spc="-247" dirty="0">
                <a:latin typeface="微软雅黑" panose="020B0503020204020204" pitchFamily="34" charset="-122"/>
                <a:ea typeface="微软雅黑" panose="020B0503020204020204" pitchFamily="34" charset="-122"/>
              </a:rPr>
              <a:t>B+</a:t>
            </a:r>
            <a:r>
              <a:rPr lang="zh-CN" altLang="en-US" sz="2667" b="1" spc="-247" dirty="0">
                <a:latin typeface="微软雅黑" panose="020B0503020204020204" pitchFamily="34" charset="-122"/>
                <a:ea typeface="微软雅黑" panose="020B0503020204020204" pitchFamily="34" charset="-122"/>
              </a:rPr>
              <a:t>树叶子结点</a:t>
            </a:r>
            <a:endParaRPr sz="2667" b="1" spc="-247" dirty="0">
              <a:latin typeface="微软雅黑" panose="020B0503020204020204" pitchFamily="34" charset="-122"/>
              <a:ea typeface="微软雅黑" panose="020B0503020204020204" pitchFamily="34" charset="-122"/>
            </a:endParaRPr>
          </a:p>
          <a:p>
            <a:pPr marL="379259">
              <a:spcBef>
                <a:spcPts val="1120"/>
              </a:spcBef>
              <a:tabLst>
                <a:tab pos="1478942" algn="l"/>
                <a:tab pos="2579471" algn="l"/>
              </a:tabLst>
            </a:pPr>
            <a:r>
              <a:rPr sz="2667" b="1" i="1" spc="-247" dirty="0">
                <a:latin typeface="Book Antiqua"/>
                <a:cs typeface="Book Antiqua"/>
              </a:rPr>
              <a:t>Le</a:t>
            </a:r>
            <a:r>
              <a:rPr sz="2667" b="1" i="1" spc="-272" dirty="0">
                <a:latin typeface="Book Antiqua"/>
                <a:cs typeface="Book Antiqua"/>
              </a:rPr>
              <a:t>v</a:t>
            </a:r>
            <a:r>
              <a:rPr sz="2667" b="1" i="1" spc="-213" dirty="0">
                <a:latin typeface="Book Antiqua"/>
                <a:cs typeface="Book Antiqua"/>
              </a:rPr>
              <a:t>el</a:t>
            </a:r>
            <a:r>
              <a:rPr sz="2667" b="1" i="1" dirty="0">
                <a:solidFill>
                  <a:srgbClr val="636363"/>
                </a:solidFill>
                <a:latin typeface="Book Antiqua"/>
                <a:cs typeface="Book Antiqua"/>
              </a:rPr>
              <a:t>	</a:t>
            </a:r>
            <a:r>
              <a:rPr sz="2667" b="1" i="1" spc="-247" dirty="0">
                <a:latin typeface="Book Antiqua"/>
              </a:rPr>
              <a:t>Slots</a:t>
            </a:r>
            <a:r>
              <a:rPr sz="2667" b="1" i="1" dirty="0">
                <a:solidFill>
                  <a:srgbClr val="636363"/>
                </a:solidFill>
                <a:latin typeface="Book Antiqua"/>
                <a:cs typeface="Book Antiqua"/>
              </a:rPr>
              <a:t>	</a:t>
            </a:r>
            <a:r>
              <a:rPr sz="2667" b="1" i="1" spc="-247" dirty="0">
                <a:latin typeface="Book Antiqua"/>
              </a:rPr>
              <a:t>Prev</a:t>
            </a:r>
          </a:p>
        </p:txBody>
      </p:sp>
      <p:sp>
        <p:nvSpPr>
          <p:cNvPr id="73" name="object 40">
            <a:extLst>
              <a:ext uri="{FF2B5EF4-FFF2-40B4-BE49-F238E27FC236}">
                <a16:creationId xmlns:a16="http://schemas.microsoft.com/office/drawing/2014/main" id="{2FA89764-D366-BE81-7C07-8D77FA9EA77C}"/>
              </a:ext>
            </a:extLst>
          </p:cNvPr>
          <p:cNvSpPr/>
          <p:nvPr/>
        </p:nvSpPr>
        <p:spPr>
          <a:xfrm>
            <a:off x="5702572" y="4383693"/>
            <a:ext cx="228570" cy="535870"/>
          </a:xfrm>
          <a:custGeom>
            <a:avLst/>
            <a:gdLst/>
            <a:ahLst/>
            <a:cxnLst/>
            <a:rect l="l" t="t" r="r" b="b"/>
            <a:pathLst>
              <a:path w="171450" h="401954">
                <a:moveTo>
                  <a:pt x="57150" y="230123"/>
                </a:moveTo>
                <a:lnTo>
                  <a:pt x="0" y="230123"/>
                </a:lnTo>
                <a:lnTo>
                  <a:pt x="85725" y="401573"/>
                </a:lnTo>
                <a:lnTo>
                  <a:pt x="157162" y="258698"/>
                </a:lnTo>
                <a:lnTo>
                  <a:pt x="57150" y="258698"/>
                </a:lnTo>
                <a:lnTo>
                  <a:pt x="57150" y="230123"/>
                </a:lnTo>
                <a:close/>
              </a:path>
              <a:path w="171450" h="401954">
                <a:moveTo>
                  <a:pt x="114300" y="0"/>
                </a:moveTo>
                <a:lnTo>
                  <a:pt x="57150" y="0"/>
                </a:lnTo>
                <a:lnTo>
                  <a:pt x="57150" y="258698"/>
                </a:lnTo>
                <a:lnTo>
                  <a:pt x="114300" y="258698"/>
                </a:lnTo>
                <a:lnTo>
                  <a:pt x="114300" y="0"/>
                </a:lnTo>
                <a:close/>
              </a:path>
              <a:path w="171450" h="401954">
                <a:moveTo>
                  <a:pt x="171450" y="230123"/>
                </a:moveTo>
                <a:lnTo>
                  <a:pt x="114300" y="230123"/>
                </a:lnTo>
                <a:lnTo>
                  <a:pt x="114300" y="258698"/>
                </a:lnTo>
                <a:lnTo>
                  <a:pt x="157162" y="258698"/>
                </a:lnTo>
                <a:lnTo>
                  <a:pt x="171450" y="230123"/>
                </a:lnTo>
                <a:close/>
              </a:path>
            </a:pathLst>
          </a:custGeom>
          <a:solidFill>
            <a:srgbClr val="00B0F0"/>
          </a:solidFill>
        </p:spPr>
        <p:txBody>
          <a:bodyPr wrap="square" lIns="0" tIns="0" rIns="0" bIns="0" rtlCol="0"/>
          <a:lstStyle/>
          <a:p>
            <a:endParaRPr sz="3200"/>
          </a:p>
        </p:txBody>
      </p:sp>
      <p:sp>
        <p:nvSpPr>
          <p:cNvPr id="74" name="object 41">
            <a:extLst>
              <a:ext uri="{FF2B5EF4-FFF2-40B4-BE49-F238E27FC236}">
                <a16:creationId xmlns:a16="http://schemas.microsoft.com/office/drawing/2014/main" id="{DA6147FA-A21D-78AA-2800-D45E373122A8}"/>
              </a:ext>
            </a:extLst>
          </p:cNvPr>
          <p:cNvSpPr/>
          <p:nvPr/>
        </p:nvSpPr>
        <p:spPr>
          <a:xfrm>
            <a:off x="6472602" y="4383693"/>
            <a:ext cx="3888234" cy="535870"/>
          </a:xfrm>
          <a:custGeom>
            <a:avLst/>
            <a:gdLst/>
            <a:ahLst/>
            <a:cxnLst/>
            <a:rect l="l" t="t" r="r" b="b"/>
            <a:pathLst>
              <a:path w="2916554" h="401954">
                <a:moveTo>
                  <a:pt x="171450" y="230136"/>
                </a:moveTo>
                <a:lnTo>
                  <a:pt x="114300" y="230136"/>
                </a:lnTo>
                <a:lnTo>
                  <a:pt x="114300" y="0"/>
                </a:lnTo>
                <a:lnTo>
                  <a:pt x="57150" y="0"/>
                </a:lnTo>
                <a:lnTo>
                  <a:pt x="57150" y="230136"/>
                </a:lnTo>
                <a:lnTo>
                  <a:pt x="0" y="230136"/>
                </a:lnTo>
                <a:lnTo>
                  <a:pt x="85725" y="401574"/>
                </a:lnTo>
                <a:lnTo>
                  <a:pt x="157162" y="258699"/>
                </a:lnTo>
                <a:lnTo>
                  <a:pt x="171450" y="230136"/>
                </a:lnTo>
                <a:close/>
              </a:path>
              <a:path w="2916554" h="401954">
                <a:moveTo>
                  <a:pt x="747522" y="230136"/>
                </a:moveTo>
                <a:lnTo>
                  <a:pt x="690372" y="230136"/>
                </a:lnTo>
                <a:lnTo>
                  <a:pt x="690372" y="0"/>
                </a:lnTo>
                <a:lnTo>
                  <a:pt x="633222" y="0"/>
                </a:lnTo>
                <a:lnTo>
                  <a:pt x="633222" y="230136"/>
                </a:lnTo>
                <a:lnTo>
                  <a:pt x="576072" y="230136"/>
                </a:lnTo>
                <a:lnTo>
                  <a:pt x="661797" y="401574"/>
                </a:lnTo>
                <a:lnTo>
                  <a:pt x="733234" y="258699"/>
                </a:lnTo>
                <a:lnTo>
                  <a:pt x="747522" y="230136"/>
                </a:lnTo>
                <a:close/>
              </a:path>
              <a:path w="2916554" h="401954">
                <a:moveTo>
                  <a:pt x="1325118" y="230136"/>
                </a:moveTo>
                <a:lnTo>
                  <a:pt x="1267968" y="230136"/>
                </a:lnTo>
                <a:lnTo>
                  <a:pt x="1267968" y="0"/>
                </a:lnTo>
                <a:lnTo>
                  <a:pt x="1210818" y="0"/>
                </a:lnTo>
                <a:lnTo>
                  <a:pt x="1210818" y="230136"/>
                </a:lnTo>
                <a:lnTo>
                  <a:pt x="1153668" y="230136"/>
                </a:lnTo>
                <a:lnTo>
                  <a:pt x="1239393" y="401574"/>
                </a:lnTo>
                <a:lnTo>
                  <a:pt x="1310830" y="258699"/>
                </a:lnTo>
                <a:lnTo>
                  <a:pt x="1325118" y="230136"/>
                </a:lnTo>
                <a:close/>
              </a:path>
              <a:path w="2916554" h="401954">
                <a:moveTo>
                  <a:pt x="1901190" y="230136"/>
                </a:moveTo>
                <a:lnTo>
                  <a:pt x="1844040" y="230136"/>
                </a:lnTo>
                <a:lnTo>
                  <a:pt x="1844040" y="0"/>
                </a:lnTo>
                <a:lnTo>
                  <a:pt x="1786890" y="0"/>
                </a:lnTo>
                <a:lnTo>
                  <a:pt x="1786890" y="230136"/>
                </a:lnTo>
                <a:lnTo>
                  <a:pt x="1729740" y="230136"/>
                </a:lnTo>
                <a:lnTo>
                  <a:pt x="1815465" y="401574"/>
                </a:lnTo>
                <a:lnTo>
                  <a:pt x="1886902" y="258699"/>
                </a:lnTo>
                <a:lnTo>
                  <a:pt x="1901190" y="230136"/>
                </a:lnTo>
                <a:close/>
              </a:path>
              <a:path w="2916554" h="401954">
                <a:moveTo>
                  <a:pt x="2916174" y="230136"/>
                </a:moveTo>
                <a:lnTo>
                  <a:pt x="2859024" y="230136"/>
                </a:lnTo>
                <a:lnTo>
                  <a:pt x="2859024" y="0"/>
                </a:lnTo>
                <a:lnTo>
                  <a:pt x="2801874" y="0"/>
                </a:lnTo>
                <a:lnTo>
                  <a:pt x="2801874" y="230136"/>
                </a:lnTo>
                <a:lnTo>
                  <a:pt x="2744724" y="230136"/>
                </a:lnTo>
                <a:lnTo>
                  <a:pt x="2830449" y="401574"/>
                </a:lnTo>
                <a:lnTo>
                  <a:pt x="2901886" y="258699"/>
                </a:lnTo>
                <a:lnTo>
                  <a:pt x="2916174" y="230136"/>
                </a:lnTo>
                <a:close/>
              </a:path>
            </a:pathLst>
          </a:custGeom>
          <a:solidFill>
            <a:srgbClr val="00B0F0"/>
          </a:solidFill>
        </p:spPr>
        <p:txBody>
          <a:bodyPr wrap="square" lIns="0" tIns="0" rIns="0" bIns="0" rtlCol="0"/>
          <a:lstStyle/>
          <a:p>
            <a:endParaRPr sz="3200"/>
          </a:p>
        </p:txBody>
      </p:sp>
      <p:sp>
        <p:nvSpPr>
          <p:cNvPr id="11" name="矩形 10">
            <a:extLst>
              <a:ext uri="{FF2B5EF4-FFF2-40B4-BE49-F238E27FC236}">
                <a16:creationId xmlns:a16="http://schemas.microsoft.com/office/drawing/2014/main" id="{684B00D5-408E-486E-893C-941E090F1633}"/>
              </a:ext>
            </a:extLst>
          </p:cNvPr>
          <p:cNvSpPr/>
          <p:nvPr/>
        </p:nvSpPr>
        <p:spPr>
          <a:xfrm>
            <a:off x="5467233" y="2563232"/>
            <a:ext cx="5056163" cy="1009361"/>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                                                 </a:t>
            </a:r>
            <a:r>
              <a:rPr lang="zh-CN" altLang="en-US" b="1" dirty="0">
                <a:solidFill>
                  <a:schemeClr val="tx1"/>
                </a:solidFill>
                <a:latin typeface="微软雅黑" panose="020B0503020204020204" pitchFamily="34" charset="-122"/>
                <a:ea typeface="微软雅黑" panose="020B0503020204020204" pitchFamily="34" charset="-122"/>
              </a:rPr>
              <a:t>页</a:t>
            </a:r>
            <a:endParaRPr lang="en-US" altLang="zh-CN" b="1" dirty="0">
              <a:solidFill>
                <a:schemeClr val="tx1"/>
              </a:solidFill>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                                                 </a:t>
            </a:r>
            <a:r>
              <a:rPr lang="zh-CN" altLang="en-US" b="1" dirty="0">
                <a:solidFill>
                  <a:schemeClr val="tx1"/>
                </a:solidFill>
                <a:latin typeface="微软雅黑" panose="020B0503020204020204" pitchFamily="34" charset="-122"/>
                <a:ea typeface="微软雅黑" panose="020B0503020204020204" pitchFamily="34" charset="-122"/>
              </a:rPr>
              <a:t>头</a:t>
            </a:r>
          </a:p>
        </p:txBody>
      </p:sp>
    </p:spTree>
    <p:extLst>
      <p:ext uri="{BB962C8B-B14F-4D97-AF65-F5344CB8AC3E}">
        <p14:creationId xmlns:p14="http://schemas.microsoft.com/office/powerpoint/2010/main" val="83783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8</a:t>
            </a:fld>
            <a:endParaRPr lang="zh-CN" altLang="en-US"/>
          </a:p>
        </p:txBody>
      </p:sp>
      <p:sp>
        <p:nvSpPr>
          <p:cNvPr id="8" name="标题 2">
            <a:extLst>
              <a:ext uri="{FF2B5EF4-FFF2-40B4-BE49-F238E27FC236}">
                <a16:creationId xmlns:a16="http://schemas.microsoft.com/office/drawing/2014/main" id="{916CC8DE-7BA5-4DFB-B0AC-565C1756E99A}"/>
              </a:ext>
            </a:extLst>
          </p:cNvPr>
          <p:cNvSpPr>
            <a:spLocks noGrp="1"/>
          </p:cNvSpPr>
          <p:nvPr>
            <p:ph type="title"/>
          </p:nvPr>
        </p:nvSpPr>
        <p:spPr>
          <a:xfrm>
            <a:off x="247502" y="-4388"/>
            <a:ext cx="10361851" cy="849949"/>
          </a:xfrm>
        </p:spPr>
        <p:txBody>
          <a:bodyPr/>
          <a:lstStyle/>
          <a:p>
            <a:r>
              <a:rPr kumimoji="1" lang="zh-CN" altLang="en-US" sz="3200" b="1" dirty="0">
                <a:solidFill>
                  <a:schemeClr val="accent1"/>
                </a:solidFill>
              </a:rPr>
              <a:t>非聚簇索引（ </a:t>
            </a:r>
            <a:r>
              <a:rPr kumimoji="1" lang="en-US" altLang="zh-CN" sz="3200" b="1" dirty="0" err="1">
                <a:solidFill>
                  <a:schemeClr val="accent1"/>
                </a:solidFill>
              </a:rPr>
              <a:t>Noncluster</a:t>
            </a:r>
            <a:r>
              <a:rPr lang="en-US" altLang="zh-CN" sz="3200" b="1" dirty="0" err="1">
                <a:solidFill>
                  <a:schemeClr val="accent1"/>
                </a:solidFill>
              </a:rPr>
              <a:t>ed</a:t>
            </a:r>
            <a:r>
              <a:rPr lang="zh-CN" altLang="en-US" sz="3200" b="1" dirty="0">
                <a:solidFill>
                  <a:schemeClr val="accent1"/>
                </a:solidFill>
              </a:rPr>
              <a:t> </a:t>
            </a:r>
            <a:r>
              <a:rPr lang="en-US" altLang="zh-CN" sz="3200" b="1" dirty="0">
                <a:solidFill>
                  <a:schemeClr val="accent1"/>
                </a:solidFill>
              </a:rPr>
              <a:t>Indexes</a:t>
            </a:r>
            <a:r>
              <a:rPr kumimoji="1" lang="zh-CN" altLang="en-US" sz="3200" b="1" dirty="0">
                <a:solidFill>
                  <a:schemeClr val="accent1"/>
                </a:solidFill>
              </a:rPr>
              <a:t>） ）</a:t>
            </a:r>
          </a:p>
        </p:txBody>
      </p:sp>
      <p:sp>
        <p:nvSpPr>
          <p:cNvPr id="9" name="内容占位符 1">
            <a:extLst>
              <a:ext uri="{FF2B5EF4-FFF2-40B4-BE49-F238E27FC236}">
                <a16:creationId xmlns:a16="http://schemas.microsoft.com/office/drawing/2014/main" id="{88250C7A-A1AB-42F4-A394-91C960DD31C7}"/>
              </a:ext>
            </a:extLst>
          </p:cNvPr>
          <p:cNvSpPr txBox="1">
            <a:spLocks/>
          </p:cNvSpPr>
          <p:nvPr/>
        </p:nvSpPr>
        <p:spPr>
          <a:xfrm>
            <a:off x="227249" y="1104345"/>
            <a:ext cx="4632046" cy="4789971"/>
          </a:xfrm>
          <a:prstGeom prst="rect">
            <a:avLst/>
          </a:prstGeom>
        </p:spPr>
        <p:txBody>
          <a:bodyPr vert="horz" lIns="108850" tIns="54425" rIns="108850" bIns="54425">
            <a:normAutofit/>
          </a:bodyPr>
          <a:lstStyle>
            <a:lvl1pPr marL="326551" indent="-326551" algn="l" rtl="0" eaLnBrk="1" latinLnBrk="0" hangingPunct="1">
              <a:spcBef>
                <a:spcPts val="690"/>
              </a:spcBef>
              <a:buClr>
                <a:schemeClr val="accent1"/>
              </a:buClr>
              <a:buSzPct val="85000"/>
              <a:buFont typeface="Wingdings 2"/>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53101" indent="-272125" algn="l" rtl="0" eaLnBrk="1" latinLnBrk="0" hangingPunct="1">
              <a:spcBef>
                <a:spcPts val="440"/>
              </a:spcBef>
              <a:buClr>
                <a:schemeClr val="accent2"/>
              </a:buClr>
              <a:buSzPct val="85000"/>
              <a:buFont typeface="Wingdings 2"/>
              <a:buChar char=""/>
              <a:defRPr kumimoji="0" sz="2000" kern="1200">
                <a:solidFill>
                  <a:schemeClr val="tx1"/>
                </a:solidFill>
                <a:latin typeface="微软雅黑" panose="020B0503020204020204" pitchFamily="34" charset="-122"/>
                <a:ea typeface="微软雅黑" panose="020B0503020204020204" pitchFamily="34" charset="-122"/>
                <a:cs typeface="+mn-cs"/>
              </a:defRPr>
            </a:lvl2pPr>
            <a:lvl3pPr marL="979652" indent="-272125" algn="l" rtl="0" eaLnBrk="1" latinLnBrk="0" hangingPunct="1">
              <a:spcBef>
                <a:spcPts val="440"/>
              </a:spcBef>
              <a:buClr>
                <a:schemeClr val="accent1">
                  <a:tint val="60000"/>
                </a:schemeClr>
              </a:buClr>
              <a:buSzPct val="85000"/>
              <a:buFont typeface="Wingdings 2"/>
              <a:buChar char=""/>
              <a:defRPr kumimoji="0" sz="1800" kern="1200">
                <a:solidFill>
                  <a:schemeClr val="tx1"/>
                </a:solidFill>
                <a:latin typeface="微软雅黑" panose="020B0503020204020204" pitchFamily="34" charset="-122"/>
                <a:ea typeface="微软雅黑" panose="020B0503020204020204" pitchFamily="34" charset="-122"/>
                <a:cs typeface="+mn-cs"/>
              </a:defRPr>
            </a:lvl3pPr>
            <a:lvl4pPr marL="1306202" indent="-272125" algn="l" rtl="0" eaLnBrk="1" latinLnBrk="0" hangingPunct="1">
              <a:spcBef>
                <a:spcPts val="440"/>
              </a:spcBef>
              <a:buClr>
                <a:schemeClr val="accent3"/>
              </a:buClr>
              <a:buSzPct val="80000"/>
              <a:buFont typeface="Wingdings 2"/>
              <a:buChar char=""/>
              <a:defRPr kumimoji="0" sz="1600" kern="1200">
                <a:solidFill>
                  <a:schemeClr val="tx1"/>
                </a:solidFill>
                <a:latin typeface="微软雅黑" panose="020B0503020204020204" pitchFamily="34" charset="-122"/>
                <a:ea typeface="微软雅黑" panose="020B0503020204020204" pitchFamily="34" charset="-122"/>
                <a:cs typeface="+mn-cs"/>
              </a:defRPr>
            </a:lvl4pPr>
            <a:lvl5pPr marL="1632753" indent="-272125" algn="l" rtl="0" eaLnBrk="1" latinLnBrk="0" hangingPunct="1">
              <a:spcBef>
                <a:spcPts val="440"/>
              </a:spcBef>
              <a:buClr>
                <a:schemeClr val="accent3"/>
              </a:buClr>
              <a:buFontTx/>
              <a:buChar char="o"/>
              <a:defRPr kumimoji="0" sz="1600" kern="1200">
                <a:solidFill>
                  <a:schemeClr val="tx1"/>
                </a:solidFill>
                <a:latin typeface="微软雅黑" panose="020B0503020204020204" pitchFamily="34" charset="-122"/>
                <a:ea typeface="微软雅黑" panose="020B0503020204020204" pitchFamily="34" charset="-122"/>
                <a:cs typeface="+mn-cs"/>
              </a:defRPr>
            </a:lvl5pPr>
            <a:lvl6pPr marL="1959303" indent="-272125" algn="l" rtl="0" eaLnBrk="1" latinLnBrk="0" hangingPunct="1">
              <a:spcBef>
                <a:spcPts val="440"/>
              </a:spcBef>
              <a:buClr>
                <a:schemeClr val="accent3"/>
              </a:buClr>
              <a:buChar char="•"/>
              <a:defRPr kumimoji="0" sz="2100" kern="1200" baseline="0">
                <a:solidFill>
                  <a:schemeClr val="tx1"/>
                </a:solidFill>
                <a:latin typeface="+mn-lt"/>
                <a:ea typeface="+mn-ea"/>
                <a:cs typeface="+mn-cs"/>
              </a:defRPr>
            </a:lvl6pPr>
            <a:lvl7pPr marL="2285854" indent="-272125" algn="l" rtl="0" eaLnBrk="1" latinLnBrk="0" hangingPunct="1">
              <a:spcBef>
                <a:spcPts val="440"/>
              </a:spcBef>
              <a:buClr>
                <a:schemeClr val="accent2"/>
              </a:buClr>
              <a:buChar char="•"/>
              <a:defRPr kumimoji="0" sz="2100" kern="1200">
                <a:solidFill>
                  <a:schemeClr val="tx1"/>
                </a:solidFill>
                <a:latin typeface="+mn-lt"/>
                <a:ea typeface="+mn-ea"/>
                <a:cs typeface="+mn-cs"/>
              </a:defRPr>
            </a:lvl7pPr>
            <a:lvl8pPr marL="2612404" indent="-272125" algn="l" rtl="0" eaLnBrk="1" latinLnBrk="0" hangingPunct="1">
              <a:spcBef>
                <a:spcPts val="440"/>
              </a:spcBef>
              <a:buClr>
                <a:schemeClr val="accent1">
                  <a:tint val="60000"/>
                </a:schemeClr>
              </a:buClr>
              <a:buChar char="•"/>
              <a:defRPr kumimoji="0" sz="2100" kern="1200">
                <a:solidFill>
                  <a:schemeClr val="tx1"/>
                </a:solidFill>
                <a:latin typeface="+mn-lt"/>
                <a:ea typeface="+mn-ea"/>
                <a:cs typeface="+mn-cs"/>
              </a:defRPr>
            </a:lvl8pPr>
            <a:lvl9pPr marL="2938955" indent="-272125" algn="l" rtl="0" eaLnBrk="1" latinLnBrk="0" hangingPunct="1">
              <a:spcBef>
                <a:spcPts val="440"/>
              </a:spcBef>
              <a:buClr>
                <a:schemeClr val="accent2">
                  <a:tint val="60000"/>
                </a:schemeClr>
              </a:buClr>
              <a:buChar char="•"/>
              <a:defRPr kumimoji="0" sz="2100" kern="1200">
                <a:solidFill>
                  <a:schemeClr val="tx1"/>
                </a:solidFill>
                <a:latin typeface="+mn-lt"/>
                <a:ea typeface="+mn-ea"/>
                <a:cs typeface="+mn-cs"/>
              </a:defRPr>
            </a:lvl9pPr>
          </a:lstStyle>
          <a:p>
            <a:pPr marL="653102" marR="601904" lvl="2" indent="-326551" defTabSz="914400">
              <a:lnSpc>
                <a:spcPts val="3280"/>
              </a:lnSpc>
              <a:spcBef>
                <a:spcPts val="1376"/>
              </a:spcBef>
              <a:buClr>
                <a:schemeClr val="accent1"/>
              </a:buClr>
            </a:pPr>
            <a:r>
              <a:rPr lang="zh-CN" altLang="en-US" sz="2400" dirty="0"/>
              <a:t>不影响原有的关系元组存储</a:t>
            </a:r>
            <a:endParaRPr lang="en-US" altLang="zh-CN" sz="2400" dirty="0"/>
          </a:p>
          <a:p>
            <a:pPr marL="653102" marR="601904" lvl="2" indent="-326551" defTabSz="914400">
              <a:lnSpc>
                <a:spcPts val="3280"/>
              </a:lnSpc>
              <a:spcBef>
                <a:spcPts val="1376"/>
              </a:spcBef>
              <a:buClr>
                <a:schemeClr val="accent1"/>
              </a:buClr>
            </a:pPr>
            <a:r>
              <a:rPr lang="en-US" altLang="zh-CN" sz="2400" dirty="0"/>
              <a:t>B+</a:t>
            </a:r>
            <a:r>
              <a:rPr lang="zh-CN" altLang="en-US" sz="2400" dirty="0"/>
              <a:t>树的叶子结点的“值”一般指向元组所在的位置（元组</a:t>
            </a:r>
            <a:r>
              <a:rPr lang="en-US" altLang="zh-CN" sz="2400" dirty="0"/>
              <a:t>ID</a:t>
            </a:r>
            <a:r>
              <a:rPr lang="zh-CN" altLang="en-US" sz="2400" dirty="0"/>
              <a:t>）。</a:t>
            </a:r>
            <a:endParaRPr lang="en-US" altLang="zh-CN" sz="2400" dirty="0"/>
          </a:p>
          <a:p>
            <a:pPr marL="653102" marR="601904" lvl="2" indent="-326551" defTabSz="914400">
              <a:lnSpc>
                <a:spcPts val="3280"/>
              </a:lnSpc>
              <a:spcBef>
                <a:spcPts val="1376"/>
              </a:spcBef>
              <a:buClr>
                <a:schemeClr val="accent1"/>
              </a:buClr>
            </a:pPr>
            <a:endParaRPr lang="en-US" altLang="zh-CN" sz="2400" dirty="0"/>
          </a:p>
          <a:p>
            <a:pPr marL="16931" marR="601904" defTabSz="914400">
              <a:lnSpc>
                <a:spcPts val="3280"/>
              </a:lnSpc>
              <a:spcBef>
                <a:spcPts val="800"/>
              </a:spcBef>
            </a:pPr>
            <a:endParaRPr lang="en-US" altLang="zh-CN" spc="-73" dirty="0">
              <a:cs typeface="Times New Roman"/>
            </a:endParaRPr>
          </a:p>
          <a:p>
            <a:pPr marL="16931" marR="821164" indent="0" defTabSz="914400">
              <a:lnSpc>
                <a:spcPts val="3280"/>
              </a:lnSpc>
              <a:spcBef>
                <a:spcPts val="800"/>
              </a:spcBef>
              <a:buFont typeface="Wingdings 2"/>
              <a:buNone/>
            </a:pPr>
            <a:endParaRPr lang="en-US" altLang="zh-CN" sz="3200" dirty="0">
              <a:latin typeface="Times New Roman"/>
              <a:cs typeface="Times New Roman"/>
            </a:endParaRPr>
          </a:p>
          <a:p>
            <a:pPr defTabSz="914400">
              <a:lnSpc>
                <a:spcPts val="3280"/>
              </a:lnSpc>
              <a:spcBef>
                <a:spcPts val="800"/>
              </a:spcBef>
            </a:pPr>
            <a:endParaRPr lang="is-IS" altLang="zh-CN" sz="3200" dirty="0">
              <a:latin typeface="Times New Roman"/>
              <a:cs typeface="Times New Roman"/>
            </a:endParaRPr>
          </a:p>
        </p:txBody>
      </p:sp>
      <p:sp>
        <p:nvSpPr>
          <p:cNvPr id="3" name="矩形 2">
            <a:extLst>
              <a:ext uri="{FF2B5EF4-FFF2-40B4-BE49-F238E27FC236}">
                <a16:creationId xmlns:a16="http://schemas.microsoft.com/office/drawing/2014/main" id="{2A684B32-9170-69CE-9F40-4645E06D08AD}"/>
              </a:ext>
            </a:extLst>
          </p:cNvPr>
          <p:cNvSpPr/>
          <p:nvPr/>
        </p:nvSpPr>
        <p:spPr>
          <a:xfrm>
            <a:off x="4105320" y="1017520"/>
            <a:ext cx="7647602" cy="29420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B284DC0-84E5-AA5E-5994-73DB1C598C39}"/>
              </a:ext>
            </a:extLst>
          </p:cNvPr>
          <p:cNvSpPr/>
          <p:nvPr/>
        </p:nvSpPr>
        <p:spPr>
          <a:xfrm>
            <a:off x="4310554" y="1156604"/>
            <a:ext cx="6543946" cy="122413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55C5AD54-775E-C96F-2566-3442B0F6B7E1}"/>
              </a:ext>
            </a:extLst>
          </p:cNvPr>
          <p:cNvSpPr/>
          <p:nvPr/>
        </p:nvSpPr>
        <p:spPr>
          <a:xfrm>
            <a:off x="4105319" y="4108932"/>
            <a:ext cx="7647602" cy="187220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980D4CB6-843D-88DA-0BFC-FFB9F2148BF9}"/>
              </a:ext>
            </a:extLst>
          </p:cNvPr>
          <p:cNvSpPr/>
          <p:nvPr/>
        </p:nvSpPr>
        <p:spPr>
          <a:xfrm>
            <a:off x="4310554" y="2596377"/>
            <a:ext cx="6543946" cy="108278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71F12F13-9F07-9766-B8F7-0E4DC5E667FE}"/>
              </a:ext>
            </a:extLst>
          </p:cNvPr>
          <p:cNvSpPr/>
          <p:nvPr/>
        </p:nvSpPr>
        <p:spPr>
          <a:xfrm>
            <a:off x="7003485" y="1053530"/>
            <a:ext cx="755855" cy="33096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Allen</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09356A58-56BD-ADA6-4F04-7C479A549EFA}"/>
              </a:ext>
            </a:extLst>
          </p:cNvPr>
          <p:cNvSpPr/>
          <p:nvPr/>
        </p:nvSpPr>
        <p:spPr>
          <a:xfrm>
            <a:off x="7003484" y="1364072"/>
            <a:ext cx="755855" cy="315141"/>
          </a:xfrm>
          <a:prstGeom prst="rect">
            <a:avLst/>
          </a:prstGeom>
          <a:solidFill>
            <a:srgbClr val="E9E5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Martin</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744BF663-B2EE-0645-B6D8-76CFBD729000}"/>
              </a:ext>
            </a:extLst>
          </p:cNvPr>
          <p:cNvSpPr/>
          <p:nvPr/>
        </p:nvSpPr>
        <p:spPr>
          <a:xfrm>
            <a:off x="4512237" y="2819035"/>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Allen</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50F59111-FAAF-2998-7B60-1117AA1388F6}"/>
              </a:ext>
            </a:extLst>
          </p:cNvPr>
          <p:cNvSpPr/>
          <p:nvPr/>
        </p:nvSpPr>
        <p:spPr>
          <a:xfrm>
            <a:off x="5064643" y="2819035"/>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4:706:01</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362643CE-DC1F-A2D6-C9B5-9B8451E4FD9A}"/>
              </a:ext>
            </a:extLst>
          </p:cNvPr>
          <p:cNvSpPr/>
          <p:nvPr/>
        </p:nvSpPr>
        <p:spPr>
          <a:xfrm>
            <a:off x="10438893" y="4702360"/>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01</a:t>
            </a:r>
            <a:endParaRPr lang="zh-CN" altLang="en-US" sz="600" b="1" dirty="0">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F2179C0B-602A-D37F-F0B3-54A28524F202}"/>
              </a:ext>
            </a:extLst>
          </p:cNvPr>
          <p:cNvSpPr/>
          <p:nvPr/>
        </p:nvSpPr>
        <p:spPr>
          <a:xfrm>
            <a:off x="10739778" y="470236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A28739DB-5BB3-F5BC-0E82-760E39317364}"/>
              </a:ext>
            </a:extLst>
          </p:cNvPr>
          <p:cNvSpPr/>
          <p:nvPr/>
        </p:nvSpPr>
        <p:spPr>
          <a:xfrm>
            <a:off x="10883794" y="4702360"/>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Ganio</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CC02184A-A02A-2DE7-71AE-6343B2C1C15B}"/>
              </a:ext>
            </a:extLst>
          </p:cNvPr>
          <p:cNvSpPr/>
          <p:nvPr/>
        </p:nvSpPr>
        <p:spPr>
          <a:xfrm>
            <a:off x="10438893" y="4900738"/>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02</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D596CEA9-63BB-D30D-42C6-C45D50ED9B1F}"/>
              </a:ext>
            </a:extLst>
          </p:cNvPr>
          <p:cNvSpPr/>
          <p:nvPr/>
        </p:nvSpPr>
        <p:spPr>
          <a:xfrm>
            <a:off x="10739778" y="4900738"/>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A86738AC-2E0E-5D08-83E4-503B9B69C0CC}"/>
              </a:ext>
            </a:extLst>
          </p:cNvPr>
          <p:cNvSpPr/>
          <p:nvPr/>
        </p:nvSpPr>
        <p:spPr>
          <a:xfrm>
            <a:off x="10883794" y="4900738"/>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Jones</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0C59A404-8A01-2DB9-128D-CA91BE8D3196}"/>
              </a:ext>
            </a:extLst>
          </p:cNvPr>
          <p:cNvSpPr/>
          <p:nvPr/>
        </p:nvSpPr>
        <p:spPr>
          <a:xfrm>
            <a:off x="10438893" y="5099116"/>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03</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CD316581-A461-284E-6228-145D4FB8ACCA}"/>
              </a:ext>
            </a:extLst>
          </p:cNvPr>
          <p:cNvSpPr/>
          <p:nvPr/>
        </p:nvSpPr>
        <p:spPr>
          <a:xfrm>
            <a:off x="10739778" y="5099116"/>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1AD52D46-3A11-A75A-B89D-BD5740D7F076}"/>
              </a:ext>
            </a:extLst>
          </p:cNvPr>
          <p:cNvSpPr/>
          <p:nvPr/>
        </p:nvSpPr>
        <p:spPr>
          <a:xfrm>
            <a:off x="10883794" y="5099116"/>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Hall</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D45CF1A0-F4F5-3288-4AC3-80A10FBB2AFA}"/>
              </a:ext>
            </a:extLst>
          </p:cNvPr>
          <p:cNvSpPr/>
          <p:nvPr/>
        </p:nvSpPr>
        <p:spPr>
          <a:xfrm>
            <a:off x="10438893" y="5297494"/>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B909FBBA-3C54-9864-DC2F-ACA49F0586FF}"/>
              </a:ext>
            </a:extLst>
          </p:cNvPr>
          <p:cNvSpPr/>
          <p:nvPr/>
        </p:nvSpPr>
        <p:spPr>
          <a:xfrm>
            <a:off x="10739778" y="5297494"/>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7D06E4FB-E9A7-9629-6D43-9ED5F5C093EF}"/>
              </a:ext>
            </a:extLst>
          </p:cNvPr>
          <p:cNvSpPr/>
          <p:nvPr/>
        </p:nvSpPr>
        <p:spPr>
          <a:xfrm>
            <a:off x="10883794" y="5297494"/>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ED5338EC-DB55-5BA8-EAE7-69B2F75BB429}"/>
              </a:ext>
            </a:extLst>
          </p:cNvPr>
          <p:cNvSpPr/>
          <p:nvPr/>
        </p:nvSpPr>
        <p:spPr>
          <a:xfrm>
            <a:off x="10438893" y="5495872"/>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CF20B944-53EE-4470-D895-F9B029A1AFC0}"/>
              </a:ext>
            </a:extLst>
          </p:cNvPr>
          <p:cNvSpPr/>
          <p:nvPr/>
        </p:nvSpPr>
        <p:spPr>
          <a:xfrm>
            <a:off x="10739778" y="5495872"/>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9AD7008F-762F-33B6-47B6-C1A599D3F984}"/>
              </a:ext>
            </a:extLst>
          </p:cNvPr>
          <p:cNvSpPr/>
          <p:nvPr/>
        </p:nvSpPr>
        <p:spPr>
          <a:xfrm>
            <a:off x="10883794" y="5495872"/>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B67A4517-041C-9BD5-CB24-58515E2F0F79}"/>
              </a:ext>
            </a:extLst>
          </p:cNvPr>
          <p:cNvSpPr/>
          <p:nvPr/>
        </p:nvSpPr>
        <p:spPr>
          <a:xfrm>
            <a:off x="9186224" y="4701218"/>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01</a:t>
            </a:r>
            <a:endParaRPr lang="zh-CN" altLang="en-US" sz="600" b="1" dirty="0">
              <a:solidFill>
                <a:schemeClr val="tx1"/>
              </a:solidFill>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5AED3E9A-B150-147D-8042-AD7A098453EC}"/>
              </a:ext>
            </a:extLst>
          </p:cNvPr>
          <p:cNvSpPr/>
          <p:nvPr/>
        </p:nvSpPr>
        <p:spPr>
          <a:xfrm>
            <a:off x="9487109" y="4701218"/>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BE8DDF21-8F1D-EA29-0A74-EFBE97FFF225}"/>
              </a:ext>
            </a:extLst>
          </p:cNvPr>
          <p:cNvSpPr/>
          <p:nvPr/>
        </p:nvSpPr>
        <p:spPr>
          <a:xfrm>
            <a:off x="9631125" y="4701218"/>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Martin</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6FC741EC-9B5E-5771-9604-EEF9E6A177E4}"/>
              </a:ext>
            </a:extLst>
          </p:cNvPr>
          <p:cNvSpPr/>
          <p:nvPr/>
        </p:nvSpPr>
        <p:spPr>
          <a:xfrm>
            <a:off x="9186224" y="4899596"/>
            <a:ext cx="300885" cy="19723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02</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DBF26DFF-5E75-8AB7-0BFE-7E8899029849}"/>
              </a:ext>
            </a:extLst>
          </p:cNvPr>
          <p:cNvSpPr/>
          <p:nvPr/>
        </p:nvSpPr>
        <p:spPr>
          <a:xfrm>
            <a:off x="9487109" y="4899596"/>
            <a:ext cx="144016" cy="19723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6" name="矩形 35">
            <a:extLst>
              <a:ext uri="{FF2B5EF4-FFF2-40B4-BE49-F238E27FC236}">
                <a16:creationId xmlns:a16="http://schemas.microsoft.com/office/drawing/2014/main" id="{EB9BFECB-1B8E-0E64-5B0D-59DB0D83A3FC}"/>
              </a:ext>
            </a:extLst>
          </p:cNvPr>
          <p:cNvSpPr/>
          <p:nvPr/>
        </p:nvSpPr>
        <p:spPr>
          <a:xfrm>
            <a:off x="9631125" y="4899596"/>
            <a:ext cx="588906" cy="19723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Phua</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6CF0E476-6E90-94C0-457E-3A1B20279301}"/>
              </a:ext>
            </a:extLst>
          </p:cNvPr>
          <p:cNvSpPr/>
          <p:nvPr/>
        </p:nvSpPr>
        <p:spPr>
          <a:xfrm>
            <a:off x="9186224" y="5097974"/>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03</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8ACB0D85-533C-4A5E-D7EF-970C0888697F}"/>
              </a:ext>
            </a:extLst>
          </p:cNvPr>
          <p:cNvSpPr/>
          <p:nvPr/>
        </p:nvSpPr>
        <p:spPr>
          <a:xfrm>
            <a:off x="9487109" y="5097974"/>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897F1402-DA17-0459-DB67-04CBE6EEA535}"/>
              </a:ext>
            </a:extLst>
          </p:cNvPr>
          <p:cNvSpPr/>
          <p:nvPr/>
        </p:nvSpPr>
        <p:spPr>
          <a:xfrm>
            <a:off x="9631125" y="5097974"/>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Jones</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40" name="矩形 39">
            <a:extLst>
              <a:ext uri="{FF2B5EF4-FFF2-40B4-BE49-F238E27FC236}">
                <a16:creationId xmlns:a16="http://schemas.microsoft.com/office/drawing/2014/main" id="{CA575EBD-0060-0A8B-5264-A8A9416EA8FB}"/>
              </a:ext>
            </a:extLst>
          </p:cNvPr>
          <p:cNvSpPr/>
          <p:nvPr/>
        </p:nvSpPr>
        <p:spPr>
          <a:xfrm>
            <a:off x="9186224" y="5296352"/>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0E1BE706-8141-FA57-F0ED-1B1EBCAA2393}"/>
              </a:ext>
            </a:extLst>
          </p:cNvPr>
          <p:cNvSpPr/>
          <p:nvPr/>
        </p:nvSpPr>
        <p:spPr>
          <a:xfrm>
            <a:off x="9487109" y="5296352"/>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E47397C0-CF82-4F1B-AF84-D1BABE981CB7}"/>
              </a:ext>
            </a:extLst>
          </p:cNvPr>
          <p:cNvSpPr/>
          <p:nvPr/>
        </p:nvSpPr>
        <p:spPr>
          <a:xfrm>
            <a:off x="9631125" y="5296352"/>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43" name="矩形 42">
            <a:extLst>
              <a:ext uri="{FF2B5EF4-FFF2-40B4-BE49-F238E27FC236}">
                <a16:creationId xmlns:a16="http://schemas.microsoft.com/office/drawing/2014/main" id="{DA695CD1-32E8-6148-9C38-B05F67153419}"/>
              </a:ext>
            </a:extLst>
          </p:cNvPr>
          <p:cNvSpPr/>
          <p:nvPr/>
        </p:nvSpPr>
        <p:spPr>
          <a:xfrm>
            <a:off x="9186224" y="5494730"/>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41F750D0-3AD8-8A6B-A864-0CAB78CCEE1E}"/>
              </a:ext>
            </a:extLst>
          </p:cNvPr>
          <p:cNvSpPr/>
          <p:nvPr/>
        </p:nvSpPr>
        <p:spPr>
          <a:xfrm>
            <a:off x="9487109" y="549473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9D665DB3-176A-E932-3AEA-D6EF2833C2F1}"/>
              </a:ext>
            </a:extLst>
          </p:cNvPr>
          <p:cNvSpPr/>
          <p:nvPr/>
        </p:nvSpPr>
        <p:spPr>
          <a:xfrm>
            <a:off x="9631125" y="5494730"/>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6AE0D336-286E-15CF-6AE6-D3E11FE772ED}"/>
              </a:ext>
            </a:extLst>
          </p:cNvPr>
          <p:cNvSpPr txBox="1"/>
          <p:nvPr/>
        </p:nvSpPr>
        <p:spPr>
          <a:xfrm>
            <a:off x="9092609" y="4458018"/>
            <a:ext cx="763351"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708</a:t>
            </a:r>
            <a:endParaRPr lang="zh-CN" altLang="en-US" sz="1050">
              <a:latin typeface="Arial" panose="020B0604020202020204" pitchFamily="34" charset="0"/>
              <a:cs typeface="Arial" panose="020B0604020202020204" pitchFamily="34" charset="0"/>
            </a:endParaRPr>
          </a:p>
        </p:txBody>
      </p:sp>
      <p:sp>
        <p:nvSpPr>
          <p:cNvPr id="47" name="矩形 46">
            <a:extLst>
              <a:ext uri="{FF2B5EF4-FFF2-40B4-BE49-F238E27FC236}">
                <a16:creationId xmlns:a16="http://schemas.microsoft.com/office/drawing/2014/main" id="{3B2C2DFB-928E-C910-D286-9CE7FD4704D4}"/>
              </a:ext>
            </a:extLst>
          </p:cNvPr>
          <p:cNvSpPr/>
          <p:nvPr/>
        </p:nvSpPr>
        <p:spPr>
          <a:xfrm>
            <a:off x="7933555" y="4700076"/>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01</a:t>
            </a:r>
            <a:endParaRPr lang="zh-CN" altLang="en-US" sz="600" b="1" dirty="0">
              <a:solidFill>
                <a:schemeClr val="tx1"/>
              </a:solidFill>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2035132F-7E64-EC40-9833-65DA7E67D958}"/>
              </a:ext>
            </a:extLst>
          </p:cNvPr>
          <p:cNvSpPr/>
          <p:nvPr/>
        </p:nvSpPr>
        <p:spPr>
          <a:xfrm>
            <a:off x="8234440" y="4700076"/>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4FC71F95-100C-B6E2-13FA-387D6E5D766E}"/>
              </a:ext>
            </a:extLst>
          </p:cNvPr>
          <p:cNvSpPr/>
          <p:nvPr/>
        </p:nvSpPr>
        <p:spPr>
          <a:xfrm>
            <a:off x="8378456" y="4700076"/>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Smith</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ED93AC42-B408-A34F-2EE2-09FAEC796A16}"/>
              </a:ext>
            </a:extLst>
          </p:cNvPr>
          <p:cNvSpPr/>
          <p:nvPr/>
        </p:nvSpPr>
        <p:spPr>
          <a:xfrm>
            <a:off x="7933555" y="4898454"/>
            <a:ext cx="300885" cy="19723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02</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17134EC6-3E42-4B83-A4F4-681BCA15BE6C}"/>
              </a:ext>
            </a:extLst>
          </p:cNvPr>
          <p:cNvSpPr/>
          <p:nvPr/>
        </p:nvSpPr>
        <p:spPr>
          <a:xfrm>
            <a:off x="8234440" y="4898454"/>
            <a:ext cx="144016" cy="19723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id="{3A708225-6E2D-A98B-A5F5-413A2EFE6558}"/>
              </a:ext>
            </a:extLst>
          </p:cNvPr>
          <p:cNvSpPr/>
          <p:nvPr/>
        </p:nvSpPr>
        <p:spPr>
          <a:xfrm>
            <a:off x="8378456" y="4898454"/>
            <a:ext cx="588906" cy="19723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Ota</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31621E8C-2ACC-DD83-8912-8E010614DC2D}"/>
              </a:ext>
            </a:extLst>
          </p:cNvPr>
          <p:cNvSpPr/>
          <p:nvPr/>
        </p:nvSpPr>
        <p:spPr>
          <a:xfrm>
            <a:off x="7933555" y="5096832"/>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03</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54" name="矩形 53">
            <a:extLst>
              <a:ext uri="{FF2B5EF4-FFF2-40B4-BE49-F238E27FC236}">
                <a16:creationId xmlns:a16="http://schemas.microsoft.com/office/drawing/2014/main" id="{5C7E5452-31CA-5144-03D5-68564F11508B}"/>
              </a:ext>
            </a:extLst>
          </p:cNvPr>
          <p:cNvSpPr/>
          <p:nvPr/>
        </p:nvSpPr>
        <p:spPr>
          <a:xfrm>
            <a:off x="8234440" y="5096832"/>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55" name="矩形 54">
            <a:extLst>
              <a:ext uri="{FF2B5EF4-FFF2-40B4-BE49-F238E27FC236}">
                <a16:creationId xmlns:a16="http://schemas.microsoft.com/office/drawing/2014/main" id="{57D364A7-2E8F-8493-9304-F690BCA32E96}"/>
              </a:ext>
            </a:extLst>
          </p:cNvPr>
          <p:cNvSpPr/>
          <p:nvPr/>
        </p:nvSpPr>
        <p:spPr>
          <a:xfrm>
            <a:off x="8378456" y="5096832"/>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Jones</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2BEA8316-7B46-A4C6-BE52-124927D2D722}"/>
              </a:ext>
            </a:extLst>
          </p:cNvPr>
          <p:cNvSpPr/>
          <p:nvPr/>
        </p:nvSpPr>
        <p:spPr>
          <a:xfrm>
            <a:off x="7933555" y="5295210"/>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57" name="矩形 56">
            <a:extLst>
              <a:ext uri="{FF2B5EF4-FFF2-40B4-BE49-F238E27FC236}">
                <a16:creationId xmlns:a16="http://schemas.microsoft.com/office/drawing/2014/main" id="{945C3748-37BD-1D05-0A84-19717488EE95}"/>
              </a:ext>
            </a:extLst>
          </p:cNvPr>
          <p:cNvSpPr/>
          <p:nvPr/>
        </p:nvSpPr>
        <p:spPr>
          <a:xfrm>
            <a:off x="8234440" y="529521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CBA51655-0C89-A68E-CF40-6CA183B1EFCE}"/>
              </a:ext>
            </a:extLst>
          </p:cNvPr>
          <p:cNvSpPr/>
          <p:nvPr/>
        </p:nvSpPr>
        <p:spPr>
          <a:xfrm>
            <a:off x="8378456" y="5295210"/>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7DA951EB-1753-247B-6FAE-36E5E59F4729}"/>
              </a:ext>
            </a:extLst>
          </p:cNvPr>
          <p:cNvSpPr/>
          <p:nvPr/>
        </p:nvSpPr>
        <p:spPr>
          <a:xfrm>
            <a:off x="7933555" y="5493588"/>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60" name="矩形 59">
            <a:extLst>
              <a:ext uri="{FF2B5EF4-FFF2-40B4-BE49-F238E27FC236}">
                <a16:creationId xmlns:a16="http://schemas.microsoft.com/office/drawing/2014/main" id="{CD46253C-C261-23CF-3116-A175A694C9DF}"/>
              </a:ext>
            </a:extLst>
          </p:cNvPr>
          <p:cNvSpPr/>
          <p:nvPr/>
        </p:nvSpPr>
        <p:spPr>
          <a:xfrm>
            <a:off x="8234440" y="5493588"/>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61" name="矩形 60">
            <a:extLst>
              <a:ext uri="{FF2B5EF4-FFF2-40B4-BE49-F238E27FC236}">
                <a16:creationId xmlns:a16="http://schemas.microsoft.com/office/drawing/2014/main" id="{56490AF1-14B9-CB8A-D5AF-660FD1A9366F}"/>
              </a:ext>
            </a:extLst>
          </p:cNvPr>
          <p:cNvSpPr/>
          <p:nvPr/>
        </p:nvSpPr>
        <p:spPr>
          <a:xfrm>
            <a:off x="8378456" y="5493588"/>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62" name="文本框 61">
            <a:extLst>
              <a:ext uri="{FF2B5EF4-FFF2-40B4-BE49-F238E27FC236}">
                <a16:creationId xmlns:a16="http://schemas.microsoft.com/office/drawing/2014/main" id="{538CA965-F12A-E5C5-23BD-9D4E705C6746}"/>
              </a:ext>
            </a:extLst>
          </p:cNvPr>
          <p:cNvSpPr txBox="1"/>
          <p:nvPr/>
        </p:nvSpPr>
        <p:spPr>
          <a:xfrm>
            <a:off x="7839940" y="4456876"/>
            <a:ext cx="763351"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707</a:t>
            </a:r>
            <a:endParaRPr lang="zh-CN" altLang="en-US" sz="1050">
              <a:latin typeface="Arial" panose="020B0604020202020204" pitchFamily="34" charset="0"/>
              <a:cs typeface="Arial" panose="020B0604020202020204" pitchFamily="34" charset="0"/>
            </a:endParaRPr>
          </a:p>
        </p:txBody>
      </p:sp>
      <p:sp>
        <p:nvSpPr>
          <p:cNvPr id="63" name="矩形 62">
            <a:extLst>
              <a:ext uri="{FF2B5EF4-FFF2-40B4-BE49-F238E27FC236}">
                <a16:creationId xmlns:a16="http://schemas.microsoft.com/office/drawing/2014/main" id="{53F29561-AD2C-32B3-5501-2F49DAFA942B}"/>
              </a:ext>
            </a:extLst>
          </p:cNvPr>
          <p:cNvSpPr/>
          <p:nvPr/>
        </p:nvSpPr>
        <p:spPr>
          <a:xfrm>
            <a:off x="6680886" y="4698934"/>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01</a:t>
            </a:r>
            <a:endParaRPr lang="zh-CN" altLang="en-US" sz="600" b="1" dirty="0">
              <a:solidFill>
                <a:schemeClr val="tx1"/>
              </a:solidFill>
              <a:latin typeface="微软雅黑" panose="020B0503020204020204" pitchFamily="34" charset="-122"/>
              <a:ea typeface="微软雅黑" panose="020B0503020204020204" pitchFamily="34" charset="-122"/>
            </a:endParaRPr>
          </a:p>
        </p:txBody>
      </p:sp>
      <p:sp>
        <p:nvSpPr>
          <p:cNvPr id="64" name="矩形 63">
            <a:extLst>
              <a:ext uri="{FF2B5EF4-FFF2-40B4-BE49-F238E27FC236}">
                <a16:creationId xmlns:a16="http://schemas.microsoft.com/office/drawing/2014/main" id="{9AB18CDC-8C1F-2DA5-297F-C767BAD67F1B}"/>
              </a:ext>
            </a:extLst>
          </p:cNvPr>
          <p:cNvSpPr/>
          <p:nvPr/>
        </p:nvSpPr>
        <p:spPr>
          <a:xfrm>
            <a:off x="6981771" y="4698934"/>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65" name="矩形 64">
            <a:extLst>
              <a:ext uri="{FF2B5EF4-FFF2-40B4-BE49-F238E27FC236}">
                <a16:creationId xmlns:a16="http://schemas.microsoft.com/office/drawing/2014/main" id="{11967673-3951-6E96-B0F4-1857A2F1AAC3}"/>
              </a:ext>
            </a:extLst>
          </p:cNvPr>
          <p:cNvSpPr/>
          <p:nvPr/>
        </p:nvSpPr>
        <p:spPr>
          <a:xfrm>
            <a:off x="7125787" y="4698934"/>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Akhtar</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66" name="矩形 65">
            <a:extLst>
              <a:ext uri="{FF2B5EF4-FFF2-40B4-BE49-F238E27FC236}">
                <a16:creationId xmlns:a16="http://schemas.microsoft.com/office/drawing/2014/main" id="{54D1E00B-9878-BFA3-9848-A83DB481369D}"/>
              </a:ext>
            </a:extLst>
          </p:cNvPr>
          <p:cNvSpPr/>
          <p:nvPr/>
        </p:nvSpPr>
        <p:spPr>
          <a:xfrm>
            <a:off x="6680886" y="4897312"/>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02</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67" name="矩形 66">
            <a:extLst>
              <a:ext uri="{FF2B5EF4-FFF2-40B4-BE49-F238E27FC236}">
                <a16:creationId xmlns:a16="http://schemas.microsoft.com/office/drawing/2014/main" id="{10B0512C-4F4D-03F2-3F36-65991BE53572}"/>
              </a:ext>
            </a:extLst>
          </p:cNvPr>
          <p:cNvSpPr/>
          <p:nvPr/>
        </p:nvSpPr>
        <p:spPr>
          <a:xfrm>
            <a:off x="6981771" y="4897312"/>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68" name="矩形 67">
            <a:extLst>
              <a:ext uri="{FF2B5EF4-FFF2-40B4-BE49-F238E27FC236}">
                <a16:creationId xmlns:a16="http://schemas.microsoft.com/office/drawing/2014/main" id="{F274B010-5DAA-62C1-05F8-B3A19FE261B6}"/>
              </a:ext>
            </a:extLst>
          </p:cNvPr>
          <p:cNvSpPr/>
          <p:nvPr/>
        </p:nvSpPr>
        <p:spPr>
          <a:xfrm>
            <a:off x="7125787" y="4897312"/>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Smith</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69" name="矩形 68">
            <a:extLst>
              <a:ext uri="{FF2B5EF4-FFF2-40B4-BE49-F238E27FC236}">
                <a16:creationId xmlns:a16="http://schemas.microsoft.com/office/drawing/2014/main" id="{5391B8D1-2088-5C82-D48C-F2E81B87FBF4}"/>
              </a:ext>
            </a:extLst>
          </p:cNvPr>
          <p:cNvSpPr/>
          <p:nvPr/>
        </p:nvSpPr>
        <p:spPr>
          <a:xfrm>
            <a:off x="6680886" y="5095690"/>
            <a:ext cx="300885" cy="19723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03</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70" name="矩形 69">
            <a:extLst>
              <a:ext uri="{FF2B5EF4-FFF2-40B4-BE49-F238E27FC236}">
                <a16:creationId xmlns:a16="http://schemas.microsoft.com/office/drawing/2014/main" id="{5D41AFA1-F546-569F-43C6-EA243B008ED2}"/>
              </a:ext>
            </a:extLst>
          </p:cNvPr>
          <p:cNvSpPr/>
          <p:nvPr/>
        </p:nvSpPr>
        <p:spPr>
          <a:xfrm>
            <a:off x="6981771" y="5095690"/>
            <a:ext cx="144016" cy="19723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71" name="矩形 70">
            <a:extLst>
              <a:ext uri="{FF2B5EF4-FFF2-40B4-BE49-F238E27FC236}">
                <a16:creationId xmlns:a16="http://schemas.microsoft.com/office/drawing/2014/main" id="{546236C9-30A5-BCFE-A3F1-AF239C26D401}"/>
              </a:ext>
            </a:extLst>
          </p:cNvPr>
          <p:cNvSpPr/>
          <p:nvPr/>
        </p:nvSpPr>
        <p:spPr>
          <a:xfrm>
            <a:off x="7125787" y="5095690"/>
            <a:ext cx="588906" cy="19723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Mary</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72" name="矩形 71">
            <a:extLst>
              <a:ext uri="{FF2B5EF4-FFF2-40B4-BE49-F238E27FC236}">
                <a16:creationId xmlns:a16="http://schemas.microsoft.com/office/drawing/2014/main" id="{C4C1681E-62D1-C7D6-667B-A1DEDC90194F}"/>
              </a:ext>
            </a:extLst>
          </p:cNvPr>
          <p:cNvSpPr/>
          <p:nvPr/>
        </p:nvSpPr>
        <p:spPr>
          <a:xfrm>
            <a:off x="6680886" y="5294068"/>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a16="http://schemas.microsoft.com/office/drawing/2014/main" id="{410AE925-FC71-D24F-7B13-0DDCC1F45F7A}"/>
              </a:ext>
            </a:extLst>
          </p:cNvPr>
          <p:cNvSpPr/>
          <p:nvPr/>
        </p:nvSpPr>
        <p:spPr>
          <a:xfrm>
            <a:off x="6981771" y="5294068"/>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74" name="矩形 73">
            <a:extLst>
              <a:ext uri="{FF2B5EF4-FFF2-40B4-BE49-F238E27FC236}">
                <a16:creationId xmlns:a16="http://schemas.microsoft.com/office/drawing/2014/main" id="{D7C97F0D-ED53-7A3A-62F6-F1BBA850CAB9}"/>
              </a:ext>
            </a:extLst>
          </p:cNvPr>
          <p:cNvSpPr/>
          <p:nvPr/>
        </p:nvSpPr>
        <p:spPr>
          <a:xfrm>
            <a:off x="7125787" y="5294068"/>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75" name="矩形 74">
            <a:extLst>
              <a:ext uri="{FF2B5EF4-FFF2-40B4-BE49-F238E27FC236}">
                <a16:creationId xmlns:a16="http://schemas.microsoft.com/office/drawing/2014/main" id="{C661CEA5-8AB5-8F9E-E767-B19C8FBF892D}"/>
              </a:ext>
            </a:extLst>
          </p:cNvPr>
          <p:cNvSpPr/>
          <p:nvPr/>
        </p:nvSpPr>
        <p:spPr>
          <a:xfrm>
            <a:off x="6680886" y="5492446"/>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a16="http://schemas.microsoft.com/office/drawing/2014/main" id="{B36BD9A5-667E-8337-7B40-0E95C4EFAFAC}"/>
              </a:ext>
            </a:extLst>
          </p:cNvPr>
          <p:cNvSpPr/>
          <p:nvPr/>
        </p:nvSpPr>
        <p:spPr>
          <a:xfrm>
            <a:off x="6981771" y="5492446"/>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77" name="矩形 76">
            <a:extLst>
              <a:ext uri="{FF2B5EF4-FFF2-40B4-BE49-F238E27FC236}">
                <a16:creationId xmlns:a16="http://schemas.microsoft.com/office/drawing/2014/main" id="{41D0A27E-74AE-6150-91C2-084CD81754A0}"/>
              </a:ext>
            </a:extLst>
          </p:cNvPr>
          <p:cNvSpPr/>
          <p:nvPr/>
        </p:nvSpPr>
        <p:spPr>
          <a:xfrm>
            <a:off x="7125787" y="5492446"/>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78" name="文本框 77">
            <a:extLst>
              <a:ext uri="{FF2B5EF4-FFF2-40B4-BE49-F238E27FC236}">
                <a16:creationId xmlns:a16="http://schemas.microsoft.com/office/drawing/2014/main" id="{37191E22-1E99-9F73-C744-B780A7A3B360}"/>
              </a:ext>
            </a:extLst>
          </p:cNvPr>
          <p:cNvSpPr txBox="1"/>
          <p:nvPr/>
        </p:nvSpPr>
        <p:spPr>
          <a:xfrm>
            <a:off x="6587271" y="4455734"/>
            <a:ext cx="763351"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706</a:t>
            </a:r>
            <a:endParaRPr lang="zh-CN" altLang="en-US" sz="1050">
              <a:latin typeface="Arial" panose="020B0604020202020204" pitchFamily="34" charset="0"/>
              <a:cs typeface="Arial" panose="020B0604020202020204" pitchFamily="34" charset="0"/>
            </a:endParaRPr>
          </a:p>
        </p:txBody>
      </p:sp>
      <p:sp>
        <p:nvSpPr>
          <p:cNvPr id="79" name="矩形 78">
            <a:extLst>
              <a:ext uri="{FF2B5EF4-FFF2-40B4-BE49-F238E27FC236}">
                <a16:creationId xmlns:a16="http://schemas.microsoft.com/office/drawing/2014/main" id="{E387E5D3-D44A-AB43-F631-7F0A8B0EB35F}"/>
              </a:ext>
            </a:extLst>
          </p:cNvPr>
          <p:cNvSpPr/>
          <p:nvPr/>
        </p:nvSpPr>
        <p:spPr>
          <a:xfrm>
            <a:off x="5428217" y="4697792"/>
            <a:ext cx="300885" cy="1972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01</a:t>
            </a:r>
            <a:endParaRPr lang="zh-CN" altLang="en-US" sz="600" b="1" dirty="0">
              <a:solidFill>
                <a:schemeClr val="tx1"/>
              </a:solidFill>
              <a:latin typeface="微软雅黑" panose="020B0503020204020204" pitchFamily="34" charset="-122"/>
              <a:ea typeface="微软雅黑" panose="020B0503020204020204" pitchFamily="34" charset="-122"/>
            </a:endParaRPr>
          </a:p>
        </p:txBody>
      </p:sp>
      <p:sp>
        <p:nvSpPr>
          <p:cNvPr id="80" name="矩形 79">
            <a:extLst>
              <a:ext uri="{FF2B5EF4-FFF2-40B4-BE49-F238E27FC236}">
                <a16:creationId xmlns:a16="http://schemas.microsoft.com/office/drawing/2014/main" id="{AC9B56A3-EB86-C9EF-3113-DFC00940B0B8}"/>
              </a:ext>
            </a:extLst>
          </p:cNvPr>
          <p:cNvSpPr/>
          <p:nvPr/>
        </p:nvSpPr>
        <p:spPr>
          <a:xfrm>
            <a:off x="5729102" y="4697792"/>
            <a:ext cx="144016" cy="1972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81" name="矩形 80">
            <a:extLst>
              <a:ext uri="{FF2B5EF4-FFF2-40B4-BE49-F238E27FC236}">
                <a16:creationId xmlns:a16="http://schemas.microsoft.com/office/drawing/2014/main" id="{BC968B79-9EFB-8466-83C6-9C83B24FB950}"/>
              </a:ext>
            </a:extLst>
          </p:cNvPr>
          <p:cNvSpPr/>
          <p:nvPr/>
        </p:nvSpPr>
        <p:spPr>
          <a:xfrm>
            <a:off x="5873118" y="4697792"/>
            <a:ext cx="588906" cy="1972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Robin</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82" name="矩形 81">
            <a:extLst>
              <a:ext uri="{FF2B5EF4-FFF2-40B4-BE49-F238E27FC236}">
                <a16:creationId xmlns:a16="http://schemas.microsoft.com/office/drawing/2014/main" id="{3AE0D153-3547-22DE-1870-A9719FE23D5C}"/>
              </a:ext>
            </a:extLst>
          </p:cNvPr>
          <p:cNvSpPr/>
          <p:nvPr/>
        </p:nvSpPr>
        <p:spPr>
          <a:xfrm>
            <a:off x="5428217" y="4896170"/>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02</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83" name="矩形 82">
            <a:extLst>
              <a:ext uri="{FF2B5EF4-FFF2-40B4-BE49-F238E27FC236}">
                <a16:creationId xmlns:a16="http://schemas.microsoft.com/office/drawing/2014/main" id="{5B3D2607-4A5B-1D03-A262-CAF07B18B174}"/>
              </a:ext>
            </a:extLst>
          </p:cNvPr>
          <p:cNvSpPr/>
          <p:nvPr/>
        </p:nvSpPr>
        <p:spPr>
          <a:xfrm>
            <a:off x="5729102" y="489617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84" name="矩形 83">
            <a:extLst>
              <a:ext uri="{FF2B5EF4-FFF2-40B4-BE49-F238E27FC236}">
                <a16:creationId xmlns:a16="http://schemas.microsoft.com/office/drawing/2014/main" id="{5648854F-D28B-7D2B-23CE-838B00C16105}"/>
              </a:ext>
            </a:extLst>
          </p:cNvPr>
          <p:cNvSpPr/>
          <p:nvPr/>
        </p:nvSpPr>
        <p:spPr>
          <a:xfrm>
            <a:off x="5873118" y="4896170"/>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White</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85" name="矩形 84">
            <a:extLst>
              <a:ext uri="{FF2B5EF4-FFF2-40B4-BE49-F238E27FC236}">
                <a16:creationId xmlns:a16="http://schemas.microsoft.com/office/drawing/2014/main" id="{24D6D06B-D086-8A1B-76C6-22B9F5D062B9}"/>
              </a:ext>
            </a:extLst>
          </p:cNvPr>
          <p:cNvSpPr/>
          <p:nvPr/>
        </p:nvSpPr>
        <p:spPr>
          <a:xfrm>
            <a:off x="5428217" y="5094548"/>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03</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86" name="矩形 85">
            <a:extLst>
              <a:ext uri="{FF2B5EF4-FFF2-40B4-BE49-F238E27FC236}">
                <a16:creationId xmlns:a16="http://schemas.microsoft.com/office/drawing/2014/main" id="{BCBF4973-9014-49D4-9EF1-96344722771D}"/>
              </a:ext>
            </a:extLst>
          </p:cNvPr>
          <p:cNvSpPr/>
          <p:nvPr/>
        </p:nvSpPr>
        <p:spPr>
          <a:xfrm>
            <a:off x="5729102" y="5094548"/>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87" name="矩形 86">
            <a:extLst>
              <a:ext uri="{FF2B5EF4-FFF2-40B4-BE49-F238E27FC236}">
                <a16:creationId xmlns:a16="http://schemas.microsoft.com/office/drawing/2014/main" id="{C1B2D4AB-55F1-610A-9E4A-CF9122ADC669}"/>
              </a:ext>
            </a:extLst>
          </p:cNvPr>
          <p:cNvSpPr/>
          <p:nvPr/>
        </p:nvSpPr>
        <p:spPr>
          <a:xfrm>
            <a:off x="5873118" y="5094548"/>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Barr</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88" name="矩形 87">
            <a:extLst>
              <a:ext uri="{FF2B5EF4-FFF2-40B4-BE49-F238E27FC236}">
                <a16:creationId xmlns:a16="http://schemas.microsoft.com/office/drawing/2014/main" id="{0523B5B7-64A7-66D4-0C61-78AD3DFCAE49}"/>
              </a:ext>
            </a:extLst>
          </p:cNvPr>
          <p:cNvSpPr/>
          <p:nvPr/>
        </p:nvSpPr>
        <p:spPr>
          <a:xfrm>
            <a:off x="5428217" y="5292926"/>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89" name="矩形 88">
            <a:extLst>
              <a:ext uri="{FF2B5EF4-FFF2-40B4-BE49-F238E27FC236}">
                <a16:creationId xmlns:a16="http://schemas.microsoft.com/office/drawing/2014/main" id="{73A8F625-E924-F003-8E0F-0A2AF5A41BFD}"/>
              </a:ext>
            </a:extLst>
          </p:cNvPr>
          <p:cNvSpPr/>
          <p:nvPr/>
        </p:nvSpPr>
        <p:spPr>
          <a:xfrm>
            <a:off x="5729102" y="5292926"/>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90" name="矩形 89">
            <a:extLst>
              <a:ext uri="{FF2B5EF4-FFF2-40B4-BE49-F238E27FC236}">
                <a16:creationId xmlns:a16="http://schemas.microsoft.com/office/drawing/2014/main" id="{9FE97740-24FB-5EF5-B3ED-C69C9D814E53}"/>
              </a:ext>
            </a:extLst>
          </p:cNvPr>
          <p:cNvSpPr/>
          <p:nvPr/>
        </p:nvSpPr>
        <p:spPr>
          <a:xfrm>
            <a:off x="5873118" y="5292926"/>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91" name="矩形 90">
            <a:extLst>
              <a:ext uri="{FF2B5EF4-FFF2-40B4-BE49-F238E27FC236}">
                <a16:creationId xmlns:a16="http://schemas.microsoft.com/office/drawing/2014/main" id="{ED3E92EA-9B7A-B4E3-3565-27BA1CEBC2C8}"/>
              </a:ext>
            </a:extLst>
          </p:cNvPr>
          <p:cNvSpPr/>
          <p:nvPr/>
        </p:nvSpPr>
        <p:spPr>
          <a:xfrm>
            <a:off x="5428217" y="5491304"/>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92" name="矩形 91">
            <a:extLst>
              <a:ext uri="{FF2B5EF4-FFF2-40B4-BE49-F238E27FC236}">
                <a16:creationId xmlns:a16="http://schemas.microsoft.com/office/drawing/2014/main" id="{DE9C34C2-908F-8715-6852-9231F2FD36A0}"/>
              </a:ext>
            </a:extLst>
          </p:cNvPr>
          <p:cNvSpPr/>
          <p:nvPr/>
        </p:nvSpPr>
        <p:spPr>
          <a:xfrm>
            <a:off x="5729102" y="5491304"/>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93" name="矩形 92">
            <a:extLst>
              <a:ext uri="{FF2B5EF4-FFF2-40B4-BE49-F238E27FC236}">
                <a16:creationId xmlns:a16="http://schemas.microsoft.com/office/drawing/2014/main" id="{746AC5F6-9FA7-91D3-663A-67ED52818716}"/>
              </a:ext>
            </a:extLst>
          </p:cNvPr>
          <p:cNvSpPr/>
          <p:nvPr/>
        </p:nvSpPr>
        <p:spPr>
          <a:xfrm>
            <a:off x="5873118" y="5491304"/>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94" name="文本框 93">
            <a:extLst>
              <a:ext uri="{FF2B5EF4-FFF2-40B4-BE49-F238E27FC236}">
                <a16:creationId xmlns:a16="http://schemas.microsoft.com/office/drawing/2014/main" id="{A61FFFE0-4658-0495-82AF-737A3ADD0835}"/>
              </a:ext>
            </a:extLst>
          </p:cNvPr>
          <p:cNvSpPr txBox="1"/>
          <p:nvPr/>
        </p:nvSpPr>
        <p:spPr>
          <a:xfrm>
            <a:off x="5334602" y="4454592"/>
            <a:ext cx="763351"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705</a:t>
            </a:r>
            <a:endParaRPr lang="zh-CN" altLang="en-US" sz="1050">
              <a:latin typeface="Arial" panose="020B0604020202020204" pitchFamily="34" charset="0"/>
              <a:cs typeface="Arial" panose="020B0604020202020204" pitchFamily="34" charset="0"/>
            </a:endParaRPr>
          </a:p>
        </p:txBody>
      </p:sp>
      <p:sp>
        <p:nvSpPr>
          <p:cNvPr id="95" name="矩形 94">
            <a:extLst>
              <a:ext uri="{FF2B5EF4-FFF2-40B4-BE49-F238E27FC236}">
                <a16:creationId xmlns:a16="http://schemas.microsoft.com/office/drawing/2014/main" id="{0D06A3BA-CD5E-15F3-0285-6BEA8D4E310D}"/>
              </a:ext>
            </a:extLst>
          </p:cNvPr>
          <p:cNvSpPr/>
          <p:nvPr/>
        </p:nvSpPr>
        <p:spPr>
          <a:xfrm>
            <a:off x="4198934" y="4693635"/>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01</a:t>
            </a:r>
            <a:endParaRPr lang="zh-CN" altLang="en-US" sz="600" b="1" dirty="0">
              <a:solidFill>
                <a:schemeClr val="tx1"/>
              </a:solidFill>
              <a:latin typeface="微软雅黑" panose="020B0503020204020204" pitchFamily="34" charset="-122"/>
              <a:ea typeface="微软雅黑" panose="020B0503020204020204" pitchFamily="34" charset="-122"/>
            </a:endParaRPr>
          </a:p>
        </p:txBody>
      </p:sp>
      <p:sp>
        <p:nvSpPr>
          <p:cNvPr id="96" name="矩形 95">
            <a:extLst>
              <a:ext uri="{FF2B5EF4-FFF2-40B4-BE49-F238E27FC236}">
                <a16:creationId xmlns:a16="http://schemas.microsoft.com/office/drawing/2014/main" id="{75ADCBE5-ADAE-B8F5-3919-4C5E0163EEFB}"/>
              </a:ext>
            </a:extLst>
          </p:cNvPr>
          <p:cNvSpPr/>
          <p:nvPr/>
        </p:nvSpPr>
        <p:spPr>
          <a:xfrm>
            <a:off x="4499819" y="4693635"/>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97" name="矩形 96">
            <a:extLst>
              <a:ext uri="{FF2B5EF4-FFF2-40B4-BE49-F238E27FC236}">
                <a16:creationId xmlns:a16="http://schemas.microsoft.com/office/drawing/2014/main" id="{A7E5B802-0710-2193-0B6E-506EF673A9C7}"/>
              </a:ext>
            </a:extLst>
          </p:cNvPr>
          <p:cNvSpPr/>
          <p:nvPr/>
        </p:nvSpPr>
        <p:spPr>
          <a:xfrm>
            <a:off x="4643835" y="4693635"/>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Conn</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98" name="矩形 97">
            <a:extLst>
              <a:ext uri="{FF2B5EF4-FFF2-40B4-BE49-F238E27FC236}">
                <a16:creationId xmlns:a16="http://schemas.microsoft.com/office/drawing/2014/main" id="{F43FCEFE-11A3-B029-0626-E8EC40996AFE}"/>
              </a:ext>
            </a:extLst>
          </p:cNvPr>
          <p:cNvSpPr/>
          <p:nvPr/>
        </p:nvSpPr>
        <p:spPr>
          <a:xfrm>
            <a:off x="4198934" y="4892013"/>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02</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99" name="矩形 98">
            <a:extLst>
              <a:ext uri="{FF2B5EF4-FFF2-40B4-BE49-F238E27FC236}">
                <a16:creationId xmlns:a16="http://schemas.microsoft.com/office/drawing/2014/main" id="{BE103936-9FC6-3AD1-21DF-745A3BF53DD7}"/>
              </a:ext>
            </a:extLst>
          </p:cNvPr>
          <p:cNvSpPr/>
          <p:nvPr/>
        </p:nvSpPr>
        <p:spPr>
          <a:xfrm>
            <a:off x="4499819" y="4892013"/>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00" name="矩形 99">
            <a:extLst>
              <a:ext uri="{FF2B5EF4-FFF2-40B4-BE49-F238E27FC236}">
                <a16:creationId xmlns:a16="http://schemas.microsoft.com/office/drawing/2014/main" id="{43CCD953-03F0-02F5-AE92-210A8CB48407}"/>
              </a:ext>
            </a:extLst>
          </p:cNvPr>
          <p:cNvSpPr/>
          <p:nvPr/>
        </p:nvSpPr>
        <p:spPr>
          <a:xfrm>
            <a:off x="4643835" y="4892013"/>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Funk</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01" name="矩形 100">
            <a:extLst>
              <a:ext uri="{FF2B5EF4-FFF2-40B4-BE49-F238E27FC236}">
                <a16:creationId xmlns:a16="http://schemas.microsoft.com/office/drawing/2014/main" id="{98332EF1-E638-DE8A-CD46-230F813514E0}"/>
              </a:ext>
            </a:extLst>
          </p:cNvPr>
          <p:cNvSpPr/>
          <p:nvPr/>
        </p:nvSpPr>
        <p:spPr>
          <a:xfrm>
            <a:off x="4198934" y="5090391"/>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03</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102" name="矩形 101">
            <a:extLst>
              <a:ext uri="{FF2B5EF4-FFF2-40B4-BE49-F238E27FC236}">
                <a16:creationId xmlns:a16="http://schemas.microsoft.com/office/drawing/2014/main" id="{9782534A-AEE4-9BF1-2FEE-FC9F839F8F5F}"/>
              </a:ext>
            </a:extLst>
          </p:cNvPr>
          <p:cNvSpPr/>
          <p:nvPr/>
        </p:nvSpPr>
        <p:spPr>
          <a:xfrm>
            <a:off x="4499819" y="5090391"/>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03" name="矩形 102">
            <a:extLst>
              <a:ext uri="{FF2B5EF4-FFF2-40B4-BE49-F238E27FC236}">
                <a16:creationId xmlns:a16="http://schemas.microsoft.com/office/drawing/2014/main" id="{A26E087A-E5FB-7ED2-1DB1-3C2E3815EC5E}"/>
              </a:ext>
            </a:extLst>
          </p:cNvPr>
          <p:cNvSpPr/>
          <p:nvPr/>
        </p:nvSpPr>
        <p:spPr>
          <a:xfrm>
            <a:off x="4643835" y="5090391"/>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White</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04" name="矩形 103">
            <a:extLst>
              <a:ext uri="{FF2B5EF4-FFF2-40B4-BE49-F238E27FC236}">
                <a16:creationId xmlns:a16="http://schemas.microsoft.com/office/drawing/2014/main" id="{AC4D397F-CBBB-AA49-D66F-B3D27903F856}"/>
              </a:ext>
            </a:extLst>
          </p:cNvPr>
          <p:cNvSpPr/>
          <p:nvPr/>
        </p:nvSpPr>
        <p:spPr>
          <a:xfrm>
            <a:off x="4198934" y="5288769"/>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105" name="矩形 104">
            <a:extLst>
              <a:ext uri="{FF2B5EF4-FFF2-40B4-BE49-F238E27FC236}">
                <a16:creationId xmlns:a16="http://schemas.microsoft.com/office/drawing/2014/main" id="{983578A7-DAC8-852E-9134-947DE3E9544A}"/>
              </a:ext>
            </a:extLst>
          </p:cNvPr>
          <p:cNvSpPr/>
          <p:nvPr/>
        </p:nvSpPr>
        <p:spPr>
          <a:xfrm>
            <a:off x="4499819" y="5288769"/>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06" name="矩形 105">
            <a:extLst>
              <a:ext uri="{FF2B5EF4-FFF2-40B4-BE49-F238E27FC236}">
                <a16:creationId xmlns:a16="http://schemas.microsoft.com/office/drawing/2014/main" id="{99B5D2C7-DA3E-241C-FC42-77B692422C45}"/>
              </a:ext>
            </a:extLst>
          </p:cNvPr>
          <p:cNvSpPr/>
          <p:nvPr/>
        </p:nvSpPr>
        <p:spPr>
          <a:xfrm>
            <a:off x="4643835" y="5288769"/>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07" name="矩形 106">
            <a:extLst>
              <a:ext uri="{FF2B5EF4-FFF2-40B4-BE49-F238E27FC236}">
                <a16:creationId xmlns:a16="http://schemas.microsoft.com/office/drawing/2014/main" id="{F2BB264E-99C5-36C8-EB5A-99471C1BB2EB}"/>
              </a:ext>
            </a:extLst>
          </p:cNvPr>
          <p:cNvSpPr/>
          <p:nvPr/>
        </p:nvSpPr>
        <p:spPr>
          <a:xfrm>
            <a:off x="4198934" y="5487147"/>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108" name="矩形 107">
            <a:extLst>
              <a:ext uri="{FF2B5EF4-FFF2-40B4-BE49-F238E27FC236}">
                <a16:creationId xmlns:a16="http://schemas.microsoft.com/office/drawing/2014/main" id="{F5BD3EF7-80BF-7D37-F908-D9C5FF956BDB}"/>
              </a:ext>
            </a:extLst>
          </p:cNvPr>
          <p:cNvSpPr/>
          <p:nvPr/>
        </p:nvSpPr>
        <p:spPr>
          <a:xfrm>
            <a:off x="4499819" y="5487147"/>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09" name="矩形 108">
            <a:extLst>
              <a:ext uri="{FF2B5EF4-FFF2-40B4-BE49-F238E27FC236}">
                <a16:creationId xmlns:a16="http://schemas.microsoft.com/office/drawing/2014/main" id="{148993C4-AFDA-F56F-703F-C3CD62328068}"/>
              </a:ext>
            </a:extLst>
          </p:cNvPr>
          <p:cNvSpPr/>
          <p:nvPr/>
        </p:nvSpPr>
        <p:spPr>
          <a:xfrm>
            <a:off x="4643835" y="5487147"/>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10" name="文本框 109">
            <a:extLst>
              <a:ext uri="{FF2B5EF4-FFF2-40B4-BE49-F238E27FC236}">
                <a16:creationId xmlns:a16="http://schemas.microsoft.com/office/drawing/2014/main" id="{8330D2EE-C83D-E61B-5180-C15C5AD16E52}"/>
              </a:ext>
            </a:extLst>
          </p:cNvPr>
          <p:cNvSpPr txBox="1"/>
          <p:nvPr/>
        </p:nvSpPr>
        <p:spPr>
          <a:xfrm>
            <a:off x="4105319" y="4450435"/>
            <a:ext cx="763351"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704</a:t>
            </a:r>
            <a:endParaRPr lang="zh-CN" altLang="en-US" sz="1050">
              <a:latin typeface="Arial" panose="020B0604020202020204" pitchFamily="34" charset="0"/>
              <a:cs typeface="Arial" panose="020B0604020202020204" pitchFamily="34" charset="0"/>
            </a:endParaRPr>
          </a:p>
        </p:txBody>
      </p:sp>
      <p:sp>
        <p:nvSpPr>
          <p:cNvPr id="111" name="矩形 110">
            <a:extLst>
              <a:ext uri="{FF2B5EF4-FFF2-40B4-BE49-F238E27FC236}">
                <a16:creationId xmlns:a16="http://schemas.microsoft.com/office/drawing/2014/main" id="{8FDBED15-FE01-0E3C-6BA1-C23BDDF80A49}"/>
              </a:ext>
            </a:extLst>
          </p:cNvPr>
          <p:cNvSpPr/>
          <p:nvPr/>
        </p:nvSpPr>
        <p:spPr>
          <a:xfrm>
            <a:off x="4512237" y="3014830"/>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Barr</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12" name="矩形 111">
            <a:extLst>
              <a:ext uri="{FF2B5EF4-FFF2-40B4-BE49-F238E27FC236}">
                <a16:creationId xmlns:a16="http://schemas.microsoft.com/office/drawing/2014/main" id="{DE6D04D9-4F03-B2B7-6CF0-77B843FAD497}"/>
              </a:ext>
            </a:extLst>
          </p:cNvPr>
          <p:cNvSpPr/>
          <p:nvPr/>
        </p:nvSpPr>
        <p:spPr>
          <a:xfrm>
            <a:off x="5064643" y="3014830"/>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4:705:03</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13" name="矩形 112">
            <a:extLst>
              <a:ext uri="{FF2B5EF4-FFF2-40B4-BE49-F238E27FC236}">
                <a16:creationId xmlns:a16="http://schemas.microsoft.com/office/drawing/2014/main" id="{EF5BF1CE-3C78-736C-59D1-91DE4E7181E7}"/>
              </a:ext>
            </a:extLst>
          </p:cNvPr>
          <p:cNvSpPr/>
          <p:nvPr/>
        </p:nvSpPr>
        <p:spPr>
          <a:xfrm>
            <a:off x="4512237" y="3210625"/>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Con</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14" name="矩形 113">
            <a:extLst>
              <a:ext uri="{FF2B5EF4-FFF2-40B4-BE49-F238E27FC236}">
                <a16:creationId xmlns:a16="http://schemas.microsoft.com/office/drawing/2014/main" id="{FBE9C316-D86B-CDC3-288A-FC78702CF9EF}"/>
              </a:ext>
            </a:extLst>
          </p:cNvPr>
          <p:cNvSpPr/>
          <p:nvPr/>
        </p:nvSpPr>
        <p:spPr>
          <a:xfrm>
            <a:off x="5064643" y="3210625"/>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4:704:01</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15" name="矩形 114">
            <a:extLst>
              <a:ext uri="{FF2B5EF4-FFF2-40B4-BE49-F238E27FC236}">
                <a16:creationId xmlns:a16="http://schemas.microsoft.com/office/drawing/2014/main" id="{CCD400D8-C2FB-18B3-F851-4F96EA498A17}"/>
              </a:ext>
            </a:extLst>
          </p:cNvPr>
          <p:cNvSpPr/>
          <p:nvPr/>
        </p:nvSpPr>
        <p:spPr>
          <a:xfrm>
            <a:off x="4512237" y="3406420"/>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Funk</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16" name="矩形 115">
            <a:extLst>
              <a:ext uri="{FF2B5EF4-FFF2-40B4-BE49-F238E27FC236}">
                <a16:creationId xmlns:a16="http://schemas.microsoft.com/office/drawing/2014/main" id="{5ADFF338-A3A2-3E32-5EF7-23D6900FA29C}"/>
              </a:ext>
            </a:extLst>
          </p:cNvPr>
          <p:cNvSpPr/>
          <p:nvPr/>
        </p:nvSpPr>
        <p:spPr>
          <a:xfrm>
            <a:off x="5064643" y="3406420"/>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4:706:02</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17" name="矩形 116">
            <a:extLst>
              <a:ext uri="{FF2B5EF4-FFF2-40B4-BE49-F238E27FC236}">
                <a16:creationId xmlns:a16="http://schemas.microsoft.com/office/drawing/2014/main" id="{BAD7411B-BD79-9EDA-6C15-B38B0868D009}"/>
              </a:ext>
            </a:extLst>
          </p:cNvPr>
          <p:cNvSpPr/>
          <p:nvPr/>
        </p:nvSpPr>
        <p:spPr>
          <a:xfrm>
            <a:off x="4512237" y="3602215"/>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Funk</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18" name="矩形 117">
            <a:extLst>
              <a:ext uri="{FF2B5EF4-FFF2-40B4-BE49-F238E27FC236}">
                <a16:creationId xmlns:a16="http://schemas.microsoft.com/office/drawing/2014/main" id="{E2E70ABA-02B0-D723-CEB4-954F9D1F679A}"/>
              </a:ext>
            </a:extLst>
          </p:cNvPr>
          <p:cNvSpPr/>
          <p:nvPr/>
        </p:nvSpPr>
        <p:spPr>
          <a:xfrm>
            <a:off x="5064643" y="3602215"/>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4:704:02</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19" name="矩形 118">
            <a:extLst>
              <a:ext uri="{FF2B5EF4-FFF2-40B4-BE49-F238E27FC236}">
                <a16:creationId xmlns:a16="http://schemas.microsoft.com/office/drawing/2014/main" id="{C77E8CD0-178A-71B6-A6AE-509A4BE6FDD4}"/>
              </a:ext>
            </a:extLst>
          </p:cNvPr>
          <p:cNvSpPr/>
          <p:nvPr/>
        </p:nvSpPr>
        <p:spPr>
          <a:xfrm>
            <a:off x="5899189" y="2815544"/>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George</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20" name="矩形 119">
            <a:extLst>
              <a:ext uri="{FF2B5EF4-FFF2-40B4-BE49-F238E27FC236}">
                <a16:creationId xmlns:a16="http://schemas.microsoft.com/office/drawing/2014/main" id="{21FEDA7E-1BF3-220E-6B1F-772DBF297D38}"/>
              </a:ext>
            </a:extLst>
          </p:cNvPr>
          <p:cNvSpPr/>
          <p:nvPr/>
        </p:nvSpPr>
        <p:spPr>
          <a:xfrm>
            <a:off x="6451595" y="2815544"/>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4:709:01</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21" name="文本框 120">
            <a:extLst>
              <a:ext uri="{FF2B5EF4-FFF2-40B4-BE49-F238E27FC236}">
                <a16:creationId xmlns:a16="http://schemas.microsoft.com/office/drawing/2014/main" id="{298DB545-274D-436B-718B-AF73530FE9DD}"/>
              </a:ext>
            </a:extLst>
          </p:cNvPr>
          <p:cNvSpPr txBox="1"/>
          <p:nvPr/>
        </p:nvSpPr>
        <p:spPr>
          <a:xfrm>
            <a:off x="5832739" y="2567679"/>
            <a:ext cx="688009"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51</a:t>
            </a:r>
            <a:endParaRPr lang="zh-CN" altLang="en-US" sz="1050">
              <a:latin typeface="Arial" panose="020B0604020202020204" pitchFamily="34" charset="0"/>
              <a:cs typeface="Arial" panose="020B0604020202020204" pitchFamily="34" charset="0"/>
            </a:endParaRPr>
          </a:p>
        </p:txBody>
      </p:sp>
      <p:sp>
        <p:nvSpPr>
          <p:cNvPr id="122" name="矩形 121">
            <a:extLst>
              <a:ext uri="{FF2B5EF4-FFF2-40B4-BE49-F238E27FC236}">
                <a16:creationId xmlns:a16="http://schemas.microsoft.com/office/drawing/2014/main" id="{2D6E92D0-B13A-B65A-51D0-74D267ADEBA1}"/>
              </a:ext>
            </a:extLst>
          </p:cNvPr>
          <p:cNvSpPr/>
          <p:nvPr/>
        </p:nvSpPr>
        <p:spPr>
          <a:xfrm>
            <a:off x="5899189" y="3011339"/>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Hall</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23" name="矩形 122">
            <a:extLst>
              <a:ext uri="{FF2B5EF4-FFF2-40B4-BE49-F238E27FC236}">
                <a16:creationId xmlns:a16="http://schemas.microsoft.com/office/drawing/2014/main" id="{98C65EE0-60FC-B07E-931F-5DC679CDED13}"/>
              </a:ext>
            </a:extLst>
          </p:cNvPr>
          <p:cNvSpPr/>
          <p:nvPr/>
        </p:nvSpPr>
        <p:spPr>
          <a:xfrm>
            <a:off x="6451595" y="3011339"/>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4:709:04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24" name="矩形 123">
            <a:extLst>
              <a:ext uri="{FF2B5EF4-FFF2-40B4-BE49-F238E27FC236}">
                <a16:creationId xmlns:a16="http://schemas.microsoft.com/office/drawing/2014/main" id="{AAC0BF10-4EEB-9211-6D6C-58518F4BC8B4}"/>
              </a:ext>
            </a:extLst>
          </p:cNvPr>
          <p:cNvSpPr/>
          <p:nvPr/>
        </p:nvSpPr>
        <p:spPr>
          <a:xfrm>
            <a:off x="5899189" y="3207134"/>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Jones</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25" name="矩形 124">
            <a:extLst>
              <a:ext uri="{FF2B5EF4-FFF2-40B4-BE49-F238E27FC236}">
                <a16:creationId xmlns:a16="http://schemas.microsoft.com/office/drawing/2014/main" id="{93E07935-EFE3-26CE-9C18-C00B7AF15673}"/>
              </a:ext>
            </a:extLst>
          </p:cNvPr>
          <p:cNvSpPr/>
          <p:nvPr/>
        </p:nvSpPr>
        <p:spPr>
          <a:xfrm>
            <a:off x="6451595" y="3207134"/>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4:709:02</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26" name="矩形 125">
            <a:extLst>
              <a:ext uri="{FF2B5EF4-FFF2-40B4-BE49-F238E27FC236}">
                <a16:creationId xmlns:a16="http://schemas.microsoft.com/office/drawing/2014/main" id="{4420ADD1-8A4D-70C7-80B0-D3F1A6B1C945}"/>
              </a:ext>
            </a:extLst>
          </p:cNvPr>
          <p:cNvSpPr/>
          <p:nvPr/>
        </p:nvSpPr>
        <p:spPr>
          <a:xfrm>
            <a:off x="5899189" y="3402929"/>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Jones</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27" name="矩形 126">
            <a:extLst>
              <a:ext uri="{FF2B5EF4-FFF2-40B4-BE49-F238E27FC236}">
                <a16:creationId xmlns:a16="http://schemas.microsoft.com/office/drawing/2014/main" id="{35772691-776D-64F2-D027-D06F7B8FA444}"/>
              </a:ext>
            </a:extLst>
          </p:cNvPr>
          <p:cNvSpPr/>
          <p:nvPr/>
        </p:nvSpPr>
        <p:spPr>
          <a:xfrm>
            <a:off x="6451595" y="3402929"/>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4:708:03</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28" name="矩形 127">
            <a:extLst>
              <a:ext uri="{FF2B5EF4-FFF2-40B4-BE49-F238E27FC236}">
                <a16:creationId xmlns:a16="http://schemas.microsoft.com/office/drawing/2014/main" id="{ADF37B32-011A-2550-E0F6-A11737F17D3D}"/>
              </a:ext>
            </a:extLst>
          </p:cNvPr>
          <p:cNvSpPr/>
          <p:nvPr/>
        </p:nvSpPr>
        <p:spPr>
          <a:xfrm>
            <a:off x="5899189" y="3598724"/>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Jones</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29" name="矩形 128">
            <a:extLst>
              <a:ext uri="{FF2B5EF4-FFF2-40B4-BE49-F238E27FC236}">
                <a16:creationId xmlns:a16="http://schemas.microsoft.com/office/drawing/2014/main" id="{53A417E3-7327-9F2D-189F-BD8969B29034}"/>
              </a:ext>
            </a:extLst>
          </p:cNvPr>
          <p:cNvSpPr/>
          <p:nvPr/>
        </p:nvSpPr>
        <p:spPr>
          <a:xfrm>
            <a:off x="6451595" y="3598724"/>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4:707:03</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30" name="矩形 129">
            <a:extLst>
              <a:ext uri="{FF2B5EF4-FFF2-40B4-BE49-F238E27FC236}">
                <a16:creationId xmlns:a16="http://schemas.microsoft.com/office/drawing/2014/main" id="{CC0ECDE9-6D13-85AA-AB9E-36A0C13F9B37}"/>
              </a:ext>
            </a:extLst>
          </p:cNvPr>
          <p:cNvSpPr/>
          <p:nvPr/>
        </p:nvSpPr>
        <p:spPr>
          <a:xfrm>
            <a:off x="7286141" y="2812053"/>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Martin</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31" name="矩形 130">
            <a:extLst>
              <a:ext uri="{FF2B5EF4-FFF2-40B4-BE49-F238E27FC236}">
                <a16:creationId xmlns:a16="http://schemas.microsoft.com/office/drawing/2014/main" id="{E4276097-B699-7E4D-8F10-BBE7253E70A4}"/>
              </a:ext>
            </a:extLst>
          </p:cNvPr>
          <p:cNvSpPr/>
          <p:nvPr/>
        </p:nvSpPr>
        <p:spPr>
          <a:xfrm>
            <a:off x="7838547" y="2812053"/>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4:708:01</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32" name="文本框 131">
            <a:extLst>
              <a:ext uri="{FF2B5EF4-FFF2-40B4-BE49-F238E27FC236}">
                <a16:creationId xmlns:a16="http://schemas.microsoft.com/office/drawing/2014/main" id="{816FAC5C-0AF2-B2C0-7A63-1D97FA94090D}"/>
              </a:ext>
            </a:extLst>
          </p:cNvPr>
          <p:cNvSpPr txBox="1"/>
          <p:nvPr/>
        </p:nvSpPr>
        <p:spPr>
          <a:xfrm>
            <a:off x="7219691" y="2564188"/>
            <a:ext cx="688009"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61</a:t>
            </a:r>
            <a:endParaRPr lang="zh-CN" altLang="en-US" sz="1050">
              <a:latin typeface="Arial" panose="020B0604020202020204" pitchFamily="34" charset="0"/>
              <a:cs typeface="Arial" panose="020B0604020202020204" pitchFamily="34" charset="0"/>
            </a:endParaRPr>
          </a:p>
        </p:txBody>
      </p:sp>
      <p:sp>
        <p:nvSpPr>
          <p:cNvPr id="133" name="矩形 132">
            <a:extLst>
              <a:ext uri="{FF2B5EF4-FFF2-40B4-BE49-F238E27FC236}">
                <a16:creationId xmlns:a16="http://schemas.microsoft.com/office/drawing/2014/main" id="{FECA288E-2FBA-A194-E995-4CEC718BE55D}"/>
              </a:ext>
            </a:extLst>
          </p:cNvPr>
          <p:cNvSpPr/>
          <p:nvPr/>
        </p:nvSpPr>
        <p:spPr>
          <a:xfrm>
            <a:off x="7286141" y="3007848"/>
            <a:ext cx="552406" cy="19723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latin typeface="微软雅黑" panose="020B0503020204020204" pitchFamily="34" charset="-122"/>
                <a:ea typeface="微软雅黑" panose="020B0503020204020204" pitchFamily="34" charset="-122"/>
              </a:rPr>
              <a:t>Mary</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34" name="矩形 133">
            <a:extLst>
              <a:ext uri="{FF2B5EF4-FFF2-40B4-BE49-F238E27FC236}">
                <a16:creationId xmlns:a16="http://schemas.microsoft.com/office/drawing/2014/main" id="{4A3F2169-207A-7EDB-513E-232FF6270730}"/>
              </a:ext>
            </a:extLst>
          </p:cNvPr>
          <p:cNvSpPr/>
          <p:nvPr/>
        </p:nvSpPr>
        <p:spPr>
          <a:xfrm>
            <a:off x="7838547" y="3007848"/>
            <a:ext cx="640822" cy="19723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4:706:03</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35" name="矩形 134">
            <a:extLst>
              <a:ext uri="{FF2B5EF4-FFF2-40B4-BE49-F238E27FC236}">
                <a16:creationId xmlns:a16="http://schemas.microsoft.com/office/drawing/2014/main" id="{9C5AA640-83DE-611D-7E93-3A00D008C301}"/>
              </a:ext>
            </a:extLst>
          </p:cNvPr>
          <p:cNvSpPr/>
          <p:nvPr/>
        </p:nvSpPr>
        <p:spPr>
          <a:xfrm>
            <a:off x="7286141" y="3203643"/>
            <a:ext cx="552406" cy="19723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Ota</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36" name="矩形 135">
            <a:extLst>
              <a:ext uri="{FF2B5EF4-FFF2-40B4-BE49-F238E27FC236}">
                <a16:creationId xmlns:a16="http://schemas.microsoft.com/office/drawing/2014/main" id="{5024983F-00E1-14EC-00FB-3D26EBE3A0D6}"/>
              </a:ext>
            </a:extLst>
          </p:cNvPr>
          <p:cNvSpPr/>
          <p:nvPr/>
        </p:nvSpPr>
        <p:spPr>
          <a:xfrm>
            <a:off x="7838547" y="3203643"/>
            <a:ext cx="640822" cy="19723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4:707:02</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37" name="矩形 136">
            <a:extLst>
              <a:ext uri="{FF2B5EF4-FFF2-40B4-BE49-F238E27FC236}">
                <a16:creationId xmlns:a16="http://schemas.microsoft.com/office/drawing/2014/main" id="{3220FA27-FDC0-E404-2D1C-50BEB532EC2A}"/>
              </a:ext>
            </a:extLst>
          </p:cNvPr>
          <p:cNvSpPr/>
          <p:nvPr/>
        </p:nvSpPr>
        <p:spPr>
          <a:xfrm>
            <a:off x="7286141" y="3399438"/>
            <a:ext cx="552406" cy="19723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Phua</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38" name="矩形 137">
            <a:extLst>
              <a:ext uri="{FF2B5EF4-FFF2-40B4-BE49-F238E27FC236}">
                <a16:creationId xmlns:a16="http://schemas.microsoft.com/office/drawing/2014/main" id="{F4EA15F1-2A00-99C4-FDD2-5190CE818BC1}"/>
              </a:ext>
            </a:extLst>
          </p:cNvPr>
          <p:cNvSpPr/>
          <p:nvPr/>
        </p:nvSpPr>
        <p:spPr>
          <a:xfrm>
            <a:off x="7838547" y="3399438"/>
            <a:ext cx="640822" cy="19723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4:708:02</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39" name="矩形 138">
            <a:extLst>
              <a:ext uri="{FF2B5EF4-FFF2-40B4-BE49-F238E27FC236}">
                <a16:creationId xmlns:a16="http://schemas.microsoft.com/office/drawing/2014/main" id="{3DF9C80B-F7A9-970C-45B1-23DC836C8F43}"/>
              </a:ext>
            </a:extLst>
          </p:cNvPr>
          <p:cNvSpPr/>
          <p:nvPr/>
        </p:nvSpPr>
        <p:spPr>
          <a:xfrm>
            <a:off x="7286141" y="3595233"/>
            <a:ext cx="552406" cy="1972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err="1">
                <a:solidFill>
                  <a:schemeClr val="tx1"/>
                </a:solidFill>
                <a:latin typeface="微软雅黑" panose="020B0503020204020204" pitchFamily="34" charset="-122"/>
                <a:ea typeface="微软雅黑" panose="020B0503020204020204" pitchFamily="34" charset="-122"/>
              </a:rPr>
              <a:t>Robbn</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40" name="矩形 139">
            <a:extLst>
              <a:ext uri="{FF2B5EF4-FFF2-40B4-BE49-F238E27FC236}">
                <a16:creationId xmlns:a16="http://schemas.microsoft.com/office/drawing/2014/main" id="{A2B4578E-B5D6-C0A0-9F15-0340519E4C69}"/>
              </a:ext>
            </a:extLst>
          </p:cNvPr>
          <p:cNvSpPr/>
          <p:nvPr/>
        </p:nvSpPr>
        <p:spPr>
          <a:xfrm>
            <a:off x="7838547" y="3595233"/>
            <a:ext cx="640822" cy="1972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4:705:01</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41" name="矩形 140">
            <a:extLst>
              <a:ext uri="{FF2B5EF4-FFF2-40B4-BE49-F238E27FC236}">
                <a16:creationId xmlns:a16="http://schemas.microsoft.com/office/drawing/2014/main" id="{67A16BB2-D3CA-5CB3-381E-666B6424813D}"/>
              </a:ext>
            </a:extLst>
          </p:cNvPr>
          <p:cNvSpPr/>
          <p:nvPr/>
        </p:nvSpPr>
        <p:spPr>
          <a:xfrm>
            <a:off x="8673093" y="2808562"/>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Smith</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42" name="矩形 141">
            <a:extLst>
              <a:ext uri="{FF2B5EF4-FFF2-40B4-BE49-F238E27FC236}">
                <a16:creationId xmlns:a16="http://schemas.microsoft.com/office/drawing/2014/main" id="{6E191E7E-37B6-EA3E-EF14-C97AC5BFDE77}"/>
              </a:ext>
            </a:extLst>
          </p:cNvPr>
          <p:cNvSpPr/>
          <p:nvPr/>
        </p:nvSpPr>
        <p:spPr>
          <a:xfrm>
            <a:off x="9225499" y="2808562"/>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4:706:04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43" name="文本框 142">
            <a:extLst>
              <a:ext uri="{FF2B5EF4-FFF2-40B4-BE49-F238E27FC236}">
                <a16:creationId xmlns:a16="http://schemas.microsoft.com/office/drawing/2014/main" id="{2E187137-3156-3D73-E68C-F3B1D755F696}"/>
              </a:ext>
            </a:extLst>
          </p:cNvPr>
          <p:cNvSpPr txBox="1"/>
          <p:nvPr/>
        </p:nvSpPr>
        <p:spPr>
          <a:xfrm>
            <a:off x="8606643" y="2560697"/>
            <a:ext cx="688009"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71</a:t>
            </a:r>
            <a:endParaRPr lang="zh-CN" altLang="en-US" sz="1050">
              <a:latin typeface="Arial" panose="020B0604020202020204" pitchFamily="34" charset="0"/>
              <a:cs typeface="Arial" panose="020B0604020202020204" pitchFamily="34" charset="0"/>
            </a:endParaRPr>
          </a:p>
        </p:txBody>
      </p:sp>
      <p:sp>
        <p:nvSpPr>
          <p:cNvPr id="144" name="矩形 143">
            <a:extLst>
              <a:ext uri="{FF2B5EF4-FFF2-40B4-BE49-F238E27FC236}">
                <a16:creationId xmlns:a16="http://schemas.microsoft.com/office/drawing/2014/main" id="{2D40268D-84FC-AECC-6B9D-D19124848140}"/>
              </a:ext>
            </a:extLst>
          </p:cNvPr>
          <p:cNvSpPr/>
          <p:nvPr/>
        </p:nvSpPr>
        <p:spPr>
          <a:xfrm>
            <a:off x="8673093" y="3004357"/>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Smith</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45" name="矩形 144">
            <a:extLst>
              <a:ext uri="{FF2B5EF4-FFF2-40B4-BE49-F238E27FC236}">
                <a16:creationId xmlns:a16="http://schemas.microsoft.com/office/drawing/2014/main" id="{75E204B5-3EEE-A6AB-1AE7-EFF57BB004DF}"/>
              </a:ext>
            </a:extLst>
          </p:cNvPr>
          <p:cNvSpPr/>
          <p:nvPr/>
        </p:nvSpPr>
        <p:spPr>
          <a:xfrm>
            <a:off x="9225499" y="3004357"/>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4:708:04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46" name="矩形 145">
            <a:extLst>
              <a:ext uri="{FF2B5EF4-FFF2-40B4-BE49-F238E27FC236}">
                <a16:creationId xmlns:a16="http://schemas.microsoft.com/office/drawing/2014/main" id="{B9C7C9F5-F83E-B277-C3A3-461CD80101C9}"/>
              </a:ext>
            </a:extLst>
          </p:cNvPr>
          <p:cNvSpPr/>
          <p:nvPr/>
        </p:nvSpPr>
        <p:spPr>
          <a:xfrm>
            <a:off x="8673093" y="3200152"/>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Smith</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47" name="矩形 146">
            <a:extLst>
              <a:ext uri="{FF2B5EF4-FFF2-40B4-BE49-F238E27FC236}">
                <a16:creationId xmlns:a16="http://schemas.microsoft.com/office/drawing/2014/main" id="{27A1DE1E-A64B-3FDE-405E-AA31FB7D7A47}"/>
              </a:ext>
            </a:extLst>
          </p:cNvPr>
          <p:cNvSpPr/>
          <p:nvPr/>
        </p:nvSpPr>
        <p:spPr>
          <a:xfrm>
            <a:off x="9225499" y="3200152"/>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4:707:01</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48" name="矩形 147">
            <a:extLst>
              <a:ext uri="{FF2B5EF4-FFF2-40B4-BE49-F238E27FC236}">
                <a16:creationId xmlns:a16="http://schemas.microsoft.com/office/drawing/2014/main" id="{FFA11990-A4C5-B485-1768-3B8544459515}"/>
              </a:ext>
            </a:extLst>
          </p:cNvPr>
          <p:cNvSpPr/>
          <p:nvPr/>
        </p:nvSpPr>
        <p:spPr>
          <a:xfrm>
            <a:off x="8673093" y="3395947"/>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White</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49" name="矩形 148">
            <a:extLst>
              <a:ext uri="{FF2B5EF4-FFF2-40B4-BE49-F238E27FC236}">
                <a16:creationId xmlns:a16="http://schemas.microsoft.com/office/drawing/2014/main" id="{08EF3D50-F81F-FCEA-C0F3-62EB4D75F922}"/>
              </a:ext>
            </a:extLst>
          </p:cNvPr>
          <p:cNvSpPr/>
          <p:nvPr/>
        </p:nvSpPr>
        <p:spPr>
          <a:xfrm>
            <a:off x="9225499" y="3395947"/>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4:704:03</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50" name="矩形 149">
            <a:extLst>
              <a:ext uri="{FF2B5EF4-FFF2-40B4-BE49-F238E27FC236}">
                <a16:creationId xmlns:a16="http://schemas.microsoft.com/office/drawing/2014/main" id="{C8D6C49B-7086-AB5B-B426-D09FBF8DB626}"/>
              </a:ext>
            </a:extLst>
          </p:cNvPr>
          <p:cNvSpPr/>
          <p:nvPr/>
        </p:nvSpPr>
        <p:spPr>
          <a:xfrm>
            <a:off x="8673093" y="3591742"/>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White</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51" name="矩形 150">
            <a:extLst>
              <a:ext uri="{FF2B5EF4-FFF2-40B4-BE49-F238E27FC236}">
                <a16:creationId xmlns:a16="http://schemas.microsoft.com/office/drawing/2014/main" id="{306E3553-E285-3D16-22B5-FA95CC072EAB}"/>
              </a:ext>
            </a:extLst>
          </p:cNvPr>
          <p:cNvSpPr/>
          <p:nvPr/>
        </p:nvSpPr>
        <p:spPr>
          <a:xfrm>
            <a:off x="9225499" y="3591742"/>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4:705:02</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52" name="文本框 151">
            <a:extLst>
              <a:ext uri="{FF2B5EF4-FFF2-40B4-BE49-F238E27FC236}">
                <a16:creationId xmlns:a16="http://schemas.microsoft.com/office/drawing/2014/main" id="{389CFCAA-F08F-6281-4246-FF9EF89B7FC3}"/>
              </a:ext>
            </a:extLst>
          </p:cNvPr>
          <p:cNvSpPr txBox="1"/>
          <p:nvPr/>
        </p:nvSpPr>
        <p:spPr>
          <a:xfrm>
            <a:off x="9772152" y="1190873"/>
            <a:ext cx="1082348" cy="307777"/>
          </a:xfrm>
          <a:prstGeom prst="rect">
            <a:avLst/>
          </a:prstGeom>
          <a:noFill/>
        </p:spPr>
        <p:txBody>
          <a:bodyPr wrap="none" rtlCol="0">
            <a:spAutoFit/>
          </a:bodyPr>
          <a:lstStyle/>
          <a:p>
            <a:pPr algn="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非叶子结点</a:t>
            </a:r>
          </a:p>
        </p:txBody>
      </p:sp>
      <p:sp>
        <p:nvSpPr>
          <p:cNvPr id="153" name="文本框 152">
            <a:extLst>
              <a:ext uri="{FF2B5EF4-FFF2-40B4-BE49-F238E27FC236}">
                <a16:creationId xmlns:a16="http://schemas.microsoft.com/office/drawing/2014/main" id="{E3A06FA1-0753-911B-08AE-B0D8190654CD}"/>
              </a:ext>
            </a:extLst>
          </p:cNvPr>
          <p:cNvSpPr txBox="1"/>
          <p:nvPr/>
        </p:nvSpPr>
        <p:spPr>
          <a:xfrm>
            <a:off x="9813467" y="2568626"/>
            <a:ext cx="1107483" cy="523220"/>
          </a:xfrm>
          <a:prstGeom prst="rect">
            <a:avLst/>
          </a:prstGeom>
          <a:noFill/>
        </p:spPr>
        <p:txBody>
          <a:bodyPr wrap="none" rtlCol="0">
            <a:spAutoFit/>
          </a:bodyPr>
          <a:lstStyle/>
          <a:p>
            <a:pPr algn="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叶子结点</a:t>
            </a:r>
            <a:endParaRPr lang="en-US" altLang="zh-CN" sz="1400" dirty="0">
              <a:latin typeface="Arial" panose="020B0604020202020204" pitchFamily="34" charset="0"/>
              <a:cs typeface="Arial" panose="020B0604020202020204" pitchFamily="34" charset="0"/>
            </a:endParaRPr>
          </a:p>
          <a:p>
            <a:pPr algn="r"/>
            <a:r>
              <a:rPr lang="en-US" altLang="zh-CN" sz="1400" dirty="0">
                <a:latin typeface="Arial" panose="020B0604020202020204" pitchFamily="34" charset="0"/>
                <a:cs typeface="Arial" panose="020B0604020202020204" pitchFamily="34" charset="0"/>
              </a:rPr>
              <a:t>(Key Value)</a:t>
            </a:r>
            <a:endParaRPr lang="zh-CN" altLang="en-US" sz="1400" dirty="0">
              <a:latin typeface="Arial" panose="020B0604020202020204" pitchFamily="34" charset="0"/>
              <a:cs typeface="Arial" panose="020B0604020202020204" pitchFamily="34" charset="0"/>
            </a:endParaRPr>
          </a:p>
        </p:txBody>
      </p:sp>
      <p:sp>
        <p:nvSpPr>
          <p:cNvPr id="154" name="文本框 153">
            <a:extLst>
              <a:ext uri="{FF2B5EF4-FFF2-40B4-BE49-F238E27FC236}">
                <a16:creationId xmlns:a16="http://schemas.microsoft.com/office/drawing/2014/main" id="{9DA3DC21-6B5E-3F2F-725C-698229F7BE32}"/>
              </a:ext>
            </a:extLst>
          </p:cNvPr>
          <p:cNvSpPr txBox="1"/>
          <p:nvPr/>
        </p:nvSpPr>
        <p:spPr>
          <a:xfrm>
            <a:off x="11279011" y="1042515"/>
            <a:ext cx="409156" cy="1477328"/>
          </a:xfrm>
          <a:prstGeom prst="rect">
            <a:avLst/>
          </a:prstGeom>
          <a:noFill/>
        </p:spPr>
        <p:txBody>
          <a:bodyPr wrap="square" rtlCol="0">
            <a:spAutoFit/>
          </a:bodyPr>
          <a:lstStyle/>
          <a:p>
            <a:pPr algn="r"/>
            <a:r>
              <a:rPr lang="zh-CN" altLang="en-US" sz="1800" b="1" dirty="0">
                <a:latin typeface="微软雅黑" panose="020B0503020204020204" pitchFamily="34" charset="-122"/>
                <a:ea typeface="微软雅黑" panose="020B0503020204020204" pitchFamily="34" charset="-122"/>
                <a:cs typeface="Arial" panose="020B0604020202020204" pitchFamily="34" charset="0"/>
              </a:rPr>
              <a:t>非聚簇索引</a:t>
            </a:r>
          </a:p>
        </p:txBody>
      </p:sp>
      <p:sp>
        <p:nvSpPr>
          <p:cNvPr id="156" name="文本框 155">
            <a:extLst>
              <a:ext uri="{FF2B5EF4-FFF2-40B4-BE49-F238E27FC236}">
                <a16:creationId xmlns:a16="http://schemas.microsoft.com/office/drawing/2014/main" id="{6817EE8B-AA2F-854C-9085-5CD45919741F}"/>
              </a:ext>
            </a:extLst>
          </p:cNvPr>
          <p:cNvSpPr txBox="1"/>
          <p:nvPr/>
        </p:nvSpPr>
        <p:spPr>
          <a:xfrm>
            <a:off x="4078982" y="4110739"/>
            <a:ext cx="1252958" cy="338554"/>
          </a:xfrm>
          <a:prstGeom prst="rect">
            <a:avLst/>
          </a:prstGeom>
          <a:noFill/>
        </p:spPr>
        <p:txBody>
          <a:bodyPr wrap="square" rtlCol="0">
            <a:spAutoFit/>
          </a:bodyPr>
          <a:lstStyle/>
          <a:p>
            <a:pPr algn="r"/>
            <a:r>
              <a:rPr lang="zh-CN" altLang="en-US" sz="1600" b="1" dirty="0">
                <a:latin typeface="微软雅黑" panose="020B0503020204020204" pitchFamily="34" charset="-122"/>
                <a:ea typeface="微软雅黑" panose="020B0503020204020204" pitchFamily="34" charset="-122"/>
                <a:cs typeface="Arial" panose="020B0604020202020204" pitchFamily="34" charset="0"/>
              </a:rPr>
              <a:t>堆文件</a:t>
            </a:r>
            <a:endParaRPr lang="zh-CN" altLang="en-US" sz="14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57" name="文本框 156">
            <a:extLst>
              <a:ext uri="{FF2B5EF4-FFF2-40B4-BE49-F238E27FC236}">
                <a16:creationId xmlns:a16="http://schemas.microsoft.com/office/drawing/2014/main" id="{45ADD7BE-0C37-F57C-A3B4-709E5DE85818}"/>
              </a:ext>
            </a:extLst>
          </p:cNvPr>
          <p:cNvSpPr txBox="1"/>
          <p:nvPr/>
        </p:nvSpPr>
        <p:spPr>
          <a:xfrm>
            <a:off x="10371943" y="4456876"/>
            <a:ext cx="763351"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709</a:t>
            </a:r>
            <a:endParaRPr lang="zh-CN" altLang="en-US" sz="1050">
              <a:latin typeface="Arial" panose="020B0604020202020204" pitchFamily="34" charset="0"/>
              <a:cs typeface="Arial" panose="020B0604020202020204" pitchFamily="34" charset="0"/>
            </a:endParaRPr>
          </a:p>
        </p:txBody>
      </p:sp>
      <p:sp>
        <p:nvSpPr>
          <p:cNvPr id="161" name="矩形 160">
            <a:extLst>
              <a:ext uri="{FF2B5EF4-FFF2-40B4-BE49-F238E27FC236}">
                <a16:creationId xmlns:a16="http://schemas.microsoft.com/office/drawing/2014/main" id="{9BC63351-BFFD-1078-1646-5C477EB534A7}"/>
              </a:ext>
            </a:extLst>
          </p:cNvPr>
          <p:cNvSpPr/>
          <p:nvPr/>
        </p:nvSpPr>
        <p:spPr>
          <a:xfrm>
            <a:off x="8242129" y="2111405"/>
            <a:ext cx="75585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Smith</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62" name="矩形 161">
            <a:extLst>
              <a:ext uri="{FF2B5EF4-FFF2-40B4-BE49-F238E27FC236}">
                <a16:creationId xmlns:a16="http://schemas.microsoft.com/office/drawing/2014/main" id="{1228F7E4-7DC4-FCC6-A6AA-F2C516F1C2F1}"/>
              </a:ext>
            </a:extLst>
          </p:cNvPr>
          <p:cNvSpPr/>
          <p:nvPr/>
        </p:nvSpPr>
        <p:spPr>
          <a:xfrm>
            <a:off x="8242130" y="1876367"/>
            <a:ext cx="755855" cy="231211"/>
          </a:xfrm>
          <a:prstGeom prst="rect">
            <a:avLst/>
          </a:prstGeom>
          <a:solidFill>
            <a:srgbClr val="E9E5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Martin</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63" name="矩形 162">
            <a:extLst>
              <a:ext uri="{FF2B5EF4-FFF2-40B4-BE49-F238E27FC236}">
                <a16:creationId xmlns:a16="http://schemas.microsoft.com/office/drawing/2014/main" id="{186D1373-1414-2096-710B-A3E32D51A687}"/>
              </a:ext>
            </a:extLst>
          </p:cNvPr>
          <p:cNvSpPr/>
          <p:nvPr/>
        </p:nvSpPr>
        <p:spPr>
          <a:xfrm>
            <a:off x="8242129" y="2312565"/>
            <a:ext cx="75585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64" name="文本框 163">
            <a:extLst>
              <a:ext uri="{FF2B5EF4-FFF2-40B4-BE49-F238E27FC236}">
                <a16:creationId xmlns:a16="http://schemas.microsoft.com/office/drawing/2014/main" id="{DF40BBB0-00F5-C6A3-1DD4-F267F1FEA367}"/>
              </a:ext>
            </a:extLst>
          </p:cNvPr>
          <p:cNvSpPr txBox="1"/>
          <p:nvPr/>
        </p:nvSpPr>
        <p:spPr>
          <a:xfrm>
            <a:off x="8158958" y="1654221"/>
            <a:ext cx="688009"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28</a:t>
            </a:r>
            <a:endParaRPr lang="zh-CN" altLang="en-US" sz="1050">
              <a:latin typeface="Arial" panose="020B0604020202020204" pitchFamily="34" charset="0"/>
              <a:cs typeface="Arial" panose="020B0604020202020204" pitchFamily="34" charset="0"/>
            </a:endParaRPr>
          </a:p>
        </p:txBody>
      </p:sp>
      <p:sp>
        <p:nvSpPr>
          <p:cNvPr id="165" name="矩形 164">
            <a:extLst>
              <a:ext uri="{FF2B5EF4-FFF2-40B4-BE49-F238E27FC236}">
                <a16:creationId xmlns:a16="http://schemas.microsoft.com/office/drawing/2014/main" id="{728E1BA4-6B5F-E035-70FD-4BEF03BCD3F2}"/>
              </a:ext>
            </a:extLst>
          </p:cNvPr>
          <p:cNvSpPr/>
          <p:nvPr/>
        </p:nvSpPr>
        <p:spPr>
          <a:xfrm>
            <a:off x="5394713" y="2116793"/>
            <a:ext cx="75585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George</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66" name="矩形 165">
            <a:extLst>
              <a:ext uri="{FF2B5EF4-FFF2-40B4-BE49-F238E27FC236}">
                <a16:creationId xmlns:a16="http://schemas.microsoft.com/office/drawing/2014/main" id="{6AEB0940-5846-5ACE-7DF8-D46E0991F5CC}"/>
              </a:ext>
            </a:extLst>
          </p:cNvPr>
          <p:cNvSpPr/>
          <p:nvPr/>
        </p:nvSpPr>
        <p:spPr>
          <a:xfrm>
            <a:off x="5394713" y="2317953"/>
            <a:ext cx="75585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67" name="文本框 166">
            <a:extLst>
              <a:ext uri="{FF2B5EF4-FFF2-40B4-BE49-F238E27FC236}">
                <a16:creationId xmlns:a16="http://schemas.microsoft.com/office/drawing/2014/main" id="{C4883F3D-D2BE-F51F-FB9A-7884BA1B2E2E}"/>
              </a:ext>
            </a:extLst>
          </p:cNvPr>
          <p:cNvSpPr txBox="1"/>
          <p:nvPr/>
        </p:nvSpPr>
        <p:spPr>
          <a:xfrm>
            <a:off x="5313895" y="1680372"/>
            <a:ext cx="688009"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37</a:t>
            </a:r>
            <a:endParaRPr lang="zh-CN" altLang="en-US" sz="1050">
              <a:latin typeface="Arial" panose="020B0604020202020204" pitchFamily="34" charset="0"/>
              <a:cs typeface="Arial" panose="020B0604020202020204" pitchFamily="34" charset="0"/>
            </a:endParaRPr>
          </a:p>
        </p:txBody>
      </p:sp>
      <p:sp>
        <p:nvSpPr>
          <p:cNvPr id="168" name="矩形 167">
            <a:extLst>
              <a:ext uri="{FF2B5EF4-FFF2-40B4-BE49-F238E27FC236}">
                <a16:creationId xmlns:a16="http://schemas.microsoft.com/office/drawing/2014/main" id="{B60E6372-2635-4D04-8CAB-89E38AE1E399}"/>
              </a:ext>
            </a:extLst>
          </p:cNvPr>
          <p:cNvSpPr/>
          <p:nvPr/>
        </p:nvSpPr>
        <p:spPr>
          <a:xfrm>
            <a:off x="5394713" y="1917621"/>
            <a:ext cx="75585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Allen</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69" name="箭头: 直角上 168">
            <a:extLst>
              <a:ext uri="{FF2B5EF4-FFF2-40B4-BE49-F238E27FC236}">
                <a16:creationId xmlns:a16="http://schemas.microsoft.com/office/drawing/2014/main" id="{693ED9D7-A619-7BC5-60E9-263CD8F44D10}"/>
              </a:ext>
            </a:extLst>
          </p:cNvPr>
          <p:cNvSpPr/>
          <p:nvPr/>
        </p:nvSpPr>
        <p:spPr>
          <a:xfrm rot="10800000">
            <a:off x="7097323" y="3078515"/>
            <a:ext cx="212958" cy="2006358"/>
          </a:xfrm>
          <a:prstGeom prst="bentUpArrow">
            <a:avLst>
              <a:gd name="adj1" fmla="val 12897"/>
              <a:gd name="adj2" fmla="val 19439"/>
              <a:gd name="adj3" fmla="val 28947"/>
            </a:avLst>
          </a:prstGeom>
          <a:solidFill>
            <a:srgbClr val="DF6C5D"/>
          </a:solidFill>
          <a:ln>
            <a:solidFill>
              <a:srgbClr val="DF6C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0" name="箭头: 直角上 169">
            <a:extLst>
              <a:ext uri="{FF2B5EF4-FFF2-40B4-BE49-F238E27FC236}">
                <a16:creationId xmlns:a16="http://schemas.microsoft.com/office/drawing/2014/main" id="{066E6E07-C2C5-9A4E-54B0-7068782DD5DA}"/>
              </a:ext>
            </a:extLst>
          </p:cNvPr>
          <p:cNvSpPr/>
          <p:nvPr/>
        </p:nvSpPr>
        <p:spPr>
          <a:xfrm rot="10800000">
            <a:off x="6133302" y="3678025"/>
            <a:ext cx="1158315" cy="1042532"/>
          </a:xfrm>
          <a:prstGeom prst="bentUpArrow">
            <a:avLst>
              <a:gd name="adj1" fmla="val 5587"/>
              <a:gd name="adj2" fmla="val 6526"/>
              <a:gd name="adj3" fmla="val 1002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1" name="L 形 170">
            <a:extLst>
              <a:ext uri="{FF2B5EF4-FFF2-40B4-BE49-F238E27FC236}">
                <a16:creationId xmlns:a16="http://schemas.microsoft.com/office/drawing/2014/main" id="{A980C3E5-94FF-3741-96F3-010317DF80F8}"/>
              </a:ext>
            </a:extLst>
          </p:cNvPr>
          <p:cNvSpPr/>
          <p:nvPr/>
        </p:nvSpPr>
        <p:spPr>
          <a:xfrm flipV="1">
            <a:off x="5131092" y="2079204"/>
            <a:ext cx="274877" cy="756209"/>
          </a:xfrm>
          <a:prstGeom prst="corner">
            <a:avLst>
              <a:gd name="adj1" fmla="val 16538"/>
              <a:gd name="adj2" fmla="val 17351"/>
            </a:avLst>
          </a:prstGeom>
          <a:solidFill>
            <a:srgbClr val="E17D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2" name="箭头: 直角上 171">
            <a:extLst>
              <a:ext uri="{FF2B5EF4-FFF2-40B4-BE49-F238E27FC236}">
                <a16:creationId xmlns:a16="http://schemas.microsoft.com/office/drawing/2014/main" id="{BBC64121-A8C2-A705-0CD9-D1B1FB038E24}"/>
              </a:ext>
            </a:extLst>
          </p:cNvPr>
          <p:cNvSpPr/>
          <p:nvPr/>
        </p:nvSpPr>
        <p:spPr>
          <a:xfrm rot="10800000" flipH="1">
            <a:off x="8488046" y="3289619"/>
            <a:ext cx="191695" cy="1614739"/>
          </a:xfrm>
          <a:prstGeom prst="bentUpArrow">
            <a:avLst>
              <a:gd name="adj1" fmla="val 24315"/>
              <a:gd name="adj2" fmla="val 31455"/>
              <a:gd name="adj3" fmla="val 46307"/>
            </a:avLst>
          </a:prstGeom>
          <a:solidFill>
            <a:srgbClr val="BDB1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3" name="箭头: 直角上 172">
            <a:extLst>
              <a:ext uri="{FF2B5EF4-FFF2-40B4-BE49-F238E27FC236}">
                <a16:creationId xmlns:a16="http://schemas.microsoft.com/office/drawing/2014/main" id="{4646EBC5-94F2-0A9E-F427-E37F89DC8C23}"/>
              </a:ext>
            </a:extLst>
          </p:cNvPr>
          <p:cNvSpPr/>
          <p:nvPr/>
        </p:nvSpPr>
        <p:spPr>
          <a:xfrm rot="10800000" flipH="1">
            <a:off x="8492952" y="3502594"/>
            <a:ext cx="1466123" cy="1388275"/>
          </a:xfrm>
          <a:prstGeom prst="bentUpArrow">
            <a:avLst>
              <a:gd name="adj1" fmla="val 3823"/>
              <a:gd name="adj2" fmla="val 4559"/>
              <a:gd name="adj3" fmla="val 7154"/>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4" name="L 形 173">
            <a:extLst>
              <a:ext uri="{FF2B5EF4-FFF2-40B4-BE49-F238E27FC236}">
                <a16:creationId xmlns:a16="http://schemas.microsoft.com/office/drawing/2014/main" id="{FFF90E41-EA81-3EAC-B3FF-6A4C4B225E20}"/>
              </a:ext>
            </a:extLst>
          </p:cNvPr>
          <p:cNvSpPr/>
          <p:nvPr/>
        </p:nvSpPr>
        <p:spPr>
          <a:xfrm flipV="1">
            <a:off x="5828663" y="1353163"/>
            <a:ext cx="1175715" cy="569273"/>
          </a:xfrm>
          <a:prstGeom prst="corner">
            <a:avLst>
              <a:gd name="adj1" fmla="val 6989"/>
              <a:gd name="adj2" fmla="val 7802"/>
            </a:avLst>
          </a:prstGeom>
          <a:solidFill>
            <a:srgbClr val="E17D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5" name="文本框 174">
            <a:extLst>
              <a:ext uri="{FF2B5EF4-FFF2-40B4-BE49-F238E27FC236}">
                <a16:creationId xmlns:a16="http://schemas.microsoft.com/office/drawing/2014/main" id="{1E56994B-DFD9-E88F-0F01-038571B92C4D}"/>
              </a:ext>
            </a:extLst>
          </p:cNvPr>
          <p:cNvSpPr txBox="1"/>
          <p:nvPr/>
        </p:nvSpPr>
        <p:spPr>
          <a:xfrm>
            <a:off x="4445787" y="2571170"/>
            <a:ext cx="688009"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41</a:t>
            </a:r>
            <a:endParaRPr lang="zh-CN" altLang="en-US" sz="1050">
              <a:latin typeface="Arial" panose="020B0604020202020204" pitchFamily="34" charset="0"/>
              <a:cs typeface="Arial" panose="020B0604020202020204" pitchFamily="34" charset="0"/>
            </a:endParaRPr>
          </a:p>
        </p:txBody>
      </p:sp>
      <p:sp>
        <p:nvSpPr>
          <p:cNvPr id="176" name="L 形 175">
            <a:extLst>
              <a:ext uri="{FF2B5EF4-FFF2-40B4-BE49-F238E27FC236}">
                <a16:creationId xmlns:a16="http://schemas.microsoft.com/office/drawing/2014/main" id="{D0D169BC-F2AD-743B-72E2-F383C11EB117}"/>
              </a:ext>
            </a:extLst>
          </p:cNvPr>
          <p:cNvSpPr/>
          <p:nvPr/>
        </p:nvSpPr>
        <p:spPr>
          <a:xfrm rot="10800000">
            <a:off x="6153122" y="2284670"/>
            <a:ext cx="585414" cy="547332"/>
          </a:xfrm>
          <a:prstGeom prst="corner">
            <a:avLst>
              <a:gd name="adj1" fmla="val 8230"/>
              <a:gd name="adj2" fmla="val 9043"/>
            </a:avLst>
          </a:prstGeom>
          <a:solidFill>
            <a:srgbClr val="E17D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7" name="L 形 176">
            <a:extLst>
              <a:ext uri="{FF2B5EF4-FFF2-40B4-BE49-F238E27FC236}">
                <a16:creationId xmlns:a16="http://schemas.microsoft.com/office/drawing/2014/main" id="{47298CF7-BF5B-A7CA-12E2-91192BB76A75}"/>
              </a:ext>
            </a:extLst>
          </p:cNvPr>
          <p:cNvSpPr/>
          <p:nvPr/>
        </p:nvSpPr>
        <p:spPr>
          <a:xfrm rot="10800000">
            <a:off x="8971091" y="2279537"/>
            <a:ext cx="585414" cy="549326"/>
          </a:xfrm>
          <a:prstGeom prst="corner">
            <a:avLst>
              <a:gd name="adj1" fmla="val 8230"/>
              <a:gd name="adj2" fmla="val 9043"/>
            </a:avLst>
          </a:prstGeom>
          <a:solidFill>
            <a:srgbClr val="E17D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9" name="L 形 178">
            <a:extLst>
              <a:ext uri="{FF2B5EF4-FFF2-40B4-BE49-F238E27FC236}">
                <a16:creationId xmlns:a16="http://schemas.microsoft.com/office/drawing/2014/main" id="{46C6C0F6-65DA-01EF-0038-31B73222AA7A}"/>
              </a:ext>
            </a:extLst>
          </p:cNvPr>
          <p:cNvSpPr/>
          <p:nvPr/>
        </p:nvSpPr>
        <p:spPr>
          <a:xfrm flipV="1">
            <a:off x="7603408" y="2099472"/>
            <a:ext cx="638719" cy="696571"/>
          </a:xfrm>
          <a:prstGeom prst="corner">
            <a:avLst>
              <a:gd name="adj1" fmla="val 8187"/>
              <a:gd name="adj2" fmla="val 7807"/>
            </a:avLst>
          </a:prstGeom>
          <a:solidFill>
            <a:srgbClr val="E17D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0" name="L 形 179">
            <a:extLst>
              <a:ext uri="{FF2B5EF4-FFF2-40B4-BE49-F238E27FC236}">
                <a16:creationId xmlns:a16="http://schemas.microsoft.com/office/drawing/2014/main" id="{EE9CF55D-262B-C037-6A4C-02CE7BB9F291}"/>
              </a:ext>
            </a:extLst>
          </p:cNvPr>
          <p:cNvSpPr/>
          <p:nvPr/>
        </p:nvSpPr>
        <p:spPr>
          <a:xfrm rot="10800000">
            <a:off x="7770841" y="1636398"/>
            <a:ext cx="1128313" cy="232793"/>
          </a:xfrm>
          <a:prstGeom prst="corner">
            <a:avLst>
              <a:gd name="adj1" fmla="val 22452"/>
              <a:gd name="adj2" fmla="val 30376"/>
            </a:avLst>
          </a:prstGeom>
          <a:solidFill>
            <a:srgbClr val="E17D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1" name="文本框 180">
            <a:extLst>
              <a:ext uri="{FF2B5EF4-FFF2-40B4-BE49-F238E27FC236}">
                <a16:creationId xmlns:a16="http://schemas.microsoft.com/office/drawing/2014/main" id="{33C36D30-3358-AFFE-53ED-45F3F6253D8A}"/>
              </a:ext>
            </a:extLst>
          </p:cNvPr>
          <p:cNvSpPr txBox="1"/>
          <p:nvPr/>
        </p:nvSpPr>
        <p:spPr>
          <a:xfrm>
            <a:off x="6730575" y="1815117"/>
            <a:ext cx="1018227" cy="253916"/>
          </a:xfrm>
          <a:prstGeom prst="rect">
            <a:avLst/>
          </a:prstGeom>
          <a:noFill/>
        </p:spPr>
        <p:txBody>
          <a:bodyPr wrap="none" rtlCol="0">
            <a:spAutoFit/>
          </a:bodyPr>
          <a:lstStyle/>
          <a:p>
            <a:r>
              <a:rPr lang="en-US" altLang="zh-CN" sz="1050" dirty="0">
                <a:latin typeface="Arial" panose="020B0604020202020204" pitchFamily="34" charset="0"/>
                <a:cs typeface="Arial" panose="020B0604020202020204" pitchFamily="34" charset="0"/>
              </a:rPr>
              <a:t>Page 12-Root</a:t>
            </a:r>
            <a:endParaRPr lang="zh-CN" altLang="en-US"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5831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13179" y="169337"/>
            <a:ext cx="10361851" cy="849949"/>
          </a:xfrm>
        </p:spPr>
        <p:txBody>
          <a:bodyPr>
            <a:normAutofit/>
          </a:bodyPr>
          <a:lstStyle/>
          <a:p>
            <a:r>
              <a:rPr lang="zh-CN" altLang="en-US" sz="3200" b="1" dirty="0">
                <a:solidFill>
                  <a:schemeClr val="accent1"/>
                </a:solidFill>
              </a:rPr>
              <a:t>聚簇</a:t>
            </a:r>
            <a:r>
              <a:rPr kumimoji="1" lang="zh-CN" altLang="en-US" sz="3200" b="1" dirty="0">
                <a:solidFill>
                  <a:schemeClr val="accent1"/>
                </a:solidFill>
              </a:rPr>
              <a:t>索引（</a:t>
            </a:r>
            <a:r>
              <a:rPr lang="en-US" altLang="zh-CN" sz="3200" b="1" dirty="0">
                <a:solidFill>
                  <a:schemeClr val="accent1"/>
                </a:solidFill>
              </a:rPr>
              <a:t>C</a:t>
            </a:r>
            <a:r>
              <a:rPr kumimoji="1" lang="en-US" altLang="zh-CN" sz="3200" b="1" dirty="0">
                <a:solidFill>
                  <a:schemeClr val="accent1"/>
                </a:solidFill>
              </a:rPr>
              <a:t>luster</a:t>
            </a:r>
            <a:r>
              <a:rPr lang="en-US" altLang="zh-CN" sz="3200" b="1" dirty="0">
                <a:solidFill>
                  <a:schemeClr val="accent1"/>
                </a:solidFill>
              </a:rPr>
              <a:t>ed</a:t>
            </a:r>
            <a:r>
              <a:rPr lang="zh-CN" altLang="en-US" sz="3200" b="1" dirty="0">
                <a:solidFill>
                  <a:schemeClr val="accent1"/>
                </a:solidFill>
              </a:rPr>
              <a:t> </a:t>
            </a:r>
            <a:r>
              <a:rPr lang="en-US" altLang="zh-CN" sz="3200" b="1" dirty="0">
                <a:solidFill>
                  <a:schemeClr val="accent1"/>
                </a:solidFill>
              </a:rPr>
              <a:t>Indexes</a:t>
            </a:r>
            <a:r>
              <a:rPr kumimoji="1" lang="zh-CN" altLang="en-US" sz="3200" b="1" dirty="0">
                <a:solidFill>
                  <a:schemeClr val="accent1"/>
                </a:solidFill>
              </a:rPr>
              <a:t>）</a:t>
            </a:r>
          </a:p>
        </p:txBody>
      </p:sp>
      <p:sp>
        <p:nvSpPr>
          <p:cNvPr id="5" name="幻灯片编号占位符 4"/>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9</a:t>
            </a:fld>
            <a:endParaRPr lang="zh-CN" altLang="en-US"/>
          </a:p>
        </p:txBody>
      </p:sp>
      <p:sp>
        <p:nvSpPr>
          <p:cNvPr id="6" name="矩形 5">
            <a:extLst>
              <a:ext uri="{FF2B5EF4-FFF2-40B4-BE49-F238E27FC236}">
                <a16:creationId xmlns:a16="http://schemas.microsoft.com/office/drawing/2014/main" id="{967A9559-7604-68FB-C7D5-A7E3A2DB855E}"/>
              </a:ext>
            </a:extLst>
          </p:cNvPr>
          <p:cNvSpPr/>
          <p:nvPr/>
        </p:nvSpPr>
        <p:spPr>
          <a:xfrm>
            <a:off x="5006736" y="1876577"/>
            <a:ext cx="6988599" cy="34514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A8E835B4-7343-A993-F4AB-D54799A3E08E}"/>
              </a:ext>
            </a:extLst>
          </p:cNvPr>
          <p:cNvSpPr/>
          <p:nvPr/>
        </p:nvSpPr>
        <p:spPr>
          <a:xfrm>
            <a:off x="5280494" y="2055915"/>
            <a:ext cx="6215311" cy="122413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353ECAB-E153-C753-5652-6F2A88013059}"/>
              </a:ext>
            </a:extLst>
          </p:cNvPr>
          <p:cNvSpPr/>
          <p:nvPr/>
        </p:nvSpPr>
        <p:spPr>
          <a:xfrm>
            <a:off x="5280495" y="3482057"/>
            <a:ext cx="6215310" cy="165657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89853E00-E759-BE3E-2FE4-B0D4521B5C88}"/>
              </a:ext>
            </a:extLst>
          </p:cNvPr>
          <p:cNvSpPr/>
          <p:nvPr/>
        </p:nvSpPr>
        <p:spPr>
          <a:xfrm>
            <a:off x="7973425" y="1989634"/>
            <a:ext cx="755855" cy="33211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Allen</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3BDAD1F2-8A53-1A15-01A6-8556EFC0D553}"/>
              </a:ext>
            </a:extLst>
          </p:cNvPr>
          <p:cNvSpPr/>
          <p:nvPr/>
        </p:nvSpPr>
        <p:spPr>
          <a:xfrm>
            <a:off x="7973425" y="2284352"/>
            <a:ext cx="755855" cy="332111"/>
          </a:xfrm>
          <a:prstGeom prst="rect">
            <a:avLst/>
          </a:prstGeom>
          <a:solidFill>
            <a:srgbClr val="DF6C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Martin</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C6C9FD22-EC52-F130-6308-3650405C7469}"/>
              </a:ext>
            </a:extLst>
          </p:cNvPr>
          <p:cNvSpPr/>
          <p:nvPr/>
        </p:nvSpPr>
        <p:spPr>
          <a:xfrm>
            <a:off x="5482178" y="3719141"/>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Allen</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433EA0BE-E16E-74CA-39A3-7C959CDBAE64}"/>
              </a:ext>
            </a:extLst>
          </p:cNvPr>
          <p:cNvSpPr/>
          <p:nvPr/>
        </p:nvSpPr>
        <p:spPr>
          <a:xfrm>
            <a:off x="5482178" y="3914936"/>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Barr</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3E7EE2F2-7AEB-BB2D-2CD1-45C7ECB1EE38}"/>
              </a:ext>
            </a:extLst>
          </p:cNvPr>
          <p:cNvSpPr/>
          <p:nvPr/>
        </p:nvSpPr>
        <p:spPr>
          <a:xfrm>
            <a:off x="5482178" y="4110731"/>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Con</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B9BD36A0-E045-BE39-3AD8-7A2130153AAC}"/>
              </a:ext>
            </a:extLst>
          </p:cNvPr>
          <p:cNvSpPr/>
          <p:nvPr/>
        </p:nvSpPr>
        <p:spPr>
          <a:xfrm>
            <a:off x="5482178" y="4306526"/>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Funk</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924EDACC-B5E2-ECA1-D91F-5B683A97B81F}"/>
              </a:ext>
            </a:extLst>
          </p:cNvPr>
          <p:cNvSpPr/>
          <p:nvPr/>
        </p:nvSpPr>
        <p:spPr>
          <a:xfrm>
            <a:off x="5482178" y="4502321"/>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Funk</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EA448D10-02DD-F07B-59DA-993D59FB788B}"/>
              </a:ext>
            </a:extLst>
          </p:cNvPr>
          <p:cNvSpPr/>
          <p:nvPr/>
        </p:nvSpPr>
        <p:spPr>
          <a:xfrm>
            <a:off x="6867206" y="3714887"/>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Gorge</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41537750-4D4A-B07D-EBA9-8D7C379661B7}"/>
              </a:ext>
            </a:extLst>
          </p:cNvPr>
          <p:cNvSpPr txBox="1"/>
          <p:nvPr/>
        </p:nvSpPr>
        <p:spPr>
          <a:xfrm>
            <a:off x="6802680" y="3467785"/>
            <a:ext cx="763351"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110</a:t>
            </a:r>
            <a:endParaRPr lang="zh-CN" altLang="en-US" sz="1050">
              <a:latin typeface="Arial" panose="020B0604020202020204" pitchFamily="34" charset="0"/>
              <a:cs typeface="Arial" panose="020B0604020202020204" pitchFamily="34" charset="0"/>
            </a:endParaRPr>
          </a:p>
        </p:txBody>
      </p:sp>
      <p:sp>
        <p:nvSpPr>
          <p:cNvPr id="20" name="矩形 19">
            <a:extLst>
              <a:ext uri="{FF2B5EF4-FFF2-40B4-BE49-F238E27FC236}">
                <a16:creationId xmlns:a16="http://schemas.microsoft.com/office/drawing/2014/main" id="{C5D4A724-A47F-AD3F-65E0-90C5A174923E}"/>
              </a:ext>
            </a:extLst>
          </p:cNvPr>
          <p:cNvSpPr/>
          <p:nvPr/>
        </p:nvSpPr>
        <p:spPr>
          <a:xfrm>
            <a:off x="6867206" y="3910682"/>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Hall</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7DF71B70-7A3B-CD71-DC79-32404F1B25A3}"/>
              </a:ext>
            </a:extLst>
          </p:cNvPr>
          <p:cNvSpPr/>
          <p:nvPr/>
        </p:nvSpPr>
        <p:spPr>
          <a:xfrm>
            <a:off x="6867206" y="4106477"/>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Jones</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D080C2DB-B450-1B7F-5EEB-520BB53F63A8}"/>
              </a:ext>
            </a:extLst>
          </p:cNvPr>
          <p:cNvSpPr/>
          <p:nvPr/>
        </p:nvSpPr>
        <p:spPr>
          <a:xfrm>
            <a:off x="6867206" y="4302272"/>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Jones</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6AE4E225-96E5-B040-3A5F-28BBCF66ADB1}"/>
              </a:ext>
            </a:extLst>
          </p:cNvPr>
          <p:cNvSpPr/>
          <p:nvPr/>
        </p:nvSpPr>
        <p:spPr>
          <a:xfrm>
            <a:off x="6867206" y="4498067"/>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Jones</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EB90C11D-02A8-F1BA-E315-9D07B1CA1B81}"/>
              </a:ext>
            </a:extLst>
          </p:cNvPr>
          <p:cNvSpPr/>
          <p:nvPr/>
        </p:nvSpPr>
        <p:spPr>
          <a:xfrm>
            <a:off x="8253255" y="3710332"/>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Martin</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E32783F-5E3C-F63A-6289-B43DED6297BA}"/>
              </a:ext>
            </a:extLst>
          </p:cNvPr>
          <p:cNvSpPr txBox="1"/>
          <p:nvPr/>
        </p:nvSpPr>
        <p:spPr>
          <a:xfrm>
            <a:off x="8189632" y="3464294"/>
            <a:ext cx="763351"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120</a:t>
            </a:r>
            <a:endParaRPr lang="zh-CN" altLang="en-US" sz="1050">
              <a:latin typeface="Arial" panose="020B0604020202020204" pitchFamily="34" charset="0"/>
              <a:cs typeface="Arial" panose="020B0604020202020204" pitchFamily="34" charset="0"/>
            </a:endParaRPr>
          </a:p>
        </p:txBody>
      </p:sp>
      <p:sp>
        <p:nvSpPr>
          <p:cNvPr id="26" name="矩形 25">
            <a:extLst>
              <a:ext uri="{FF2B5EF4-FFF2-40B4-BE49-F238E27FC236}">
                <a16:creationId xmlns:a16="http://schemas.microsoft.com/office/drawing/2014/main" id="{300FE9DA-71B1-428D-9C2F-AA0F4009CE57}"/>
              </a:ext>
            </a:extLst>
          </p:cNvPr>
          <p:cNvSpPr/>
          <p:nvPr/>
        </p:nvSpPr>
        <p:spPr>
          <a:xfrm>
            <a:off x="8253255" y="3906127"/>
            <a:ext cx="552406" cy="197236"/>
          </a:xfrm>
          <a:prstGeom prst="rect">
            <a:avLst/>
          </a:prstGeom>
          <a:solidFill>
            <a:srgbClr val="E9E5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Martin</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BFC6B543-D409-AF19-406A-8F763EC3BC28}"/>
              </a:ext>
            </a:extLst>
          </p:cNvPr>
          <p:cNvSpPr/>
          <p:nvPr/>
        </p:nvSpPr>
        <p:spPr>
          <a:xfrm>
            <a:off x="8253255" y="4101922"/>
            <a:ext cx="552406" cy="197236"/>
          </a:xfrm>
          <a:prstGeom prst="rect">
            <a:avLst/>
          </a:prstGeom>
          <a:solidFill>
            <a:srgbClr val="DF6C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Ota</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6513EB32-3591-74F1-37A2-568770A8B60C}"/>
              </a:ext>
            </a:extLst>
          </p:cNvPr>
          <p:cNvSpPr/>
          <p:nvPr/>
        </p:nvSpPr>
        <p:spPr>
          <a:xfrm>
            <a:off x="8253255" y="4297717"/>
            <a:ext cx="552406" cy="197236"/>
          </a:xfrm>
          <a:prstGeom prst="rect">
            <a:avLst/>
          </a:prstGeom>
          <a:solidFill>
            <a:srgbClr val="E9E5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Phua</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7C275EDE-D5B3-C1C4-BC50-ED157B827D99}"/>
              </a:ext>
            </a:extLst>
          </p:cNvPr>
          <p:cNvSpPr/>
          <p:nvPr/>
        </p:nvSpPr>
        <p:spPr>
          <a:xfrm>
            <a:off x="8253255" y="4493512"/>
            <a:ext cx="552406" cy="197236"/>
          </a:xfrm>
          <a:prstGeom prst="rect">
            <a:avLst/>
          </a:prstGeom>
          <a:solidFill>
            <a:srgbClr val="E9E5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Rudd</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80013753-38D4-73EA-1E99-4DAAB4616197}"/>
              </a:ext>
            </a:extLst>
          </p:cNvPr>
          <p:cNvSpPr/>
          <p:nvPr/>
        </p:nvSpPr>
        <p:spPr>
          <a:xfrm>
            <a:off x="9643034" y="3708668"/>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Smith</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125DAD34-C833-C824-50C2-A83CC96317E0}"/>
              </a:ext>
            </a:extLst>
          </p:cNvPr>
          <p:cNvSpPr txBox="1"/>
          <p:nvPr/>
        </p:nvSpPr>
        <p:spPr>
          <a:xfrm>
            <a:off x="9576584" y="3460803"/>
            <a:ext cx="763351"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130</a:t>
            </a:r>
            <a:endParaRPr lang="zh-CN" altLang="en-US" sz="1050">
              <a:latin typeface="Arial" panose="020B0604020202020204" pitchFamily="34" charset="0"/>
              <a:cs typeface="Arial" panose="020B0604020202020204" pitchFamily="34" charset="0"/>
            </a:endParaRPr>
          </a:p>
        </p:txBody>
      </p:sp>
      <p:sp>
        <p:nvSpPr>
          <p:cNvPr id="32" name="矩形 31">
            <a:extLst>
              <a:ext uri="{FF2B5EF4-FFF2-40B4-BE49-F238E27FC236}">
                <a16:creationId xmlns:a16="http://schemas.microsoft.com/office/drawing/2014/main" id="{84643225-9E4A-0A3A-0A90-8C4B7D0CC7E3}"/>
              </a:ext>
            </a:extLst>
          </p:cNvPr>
          <p:cNvSpPr/>
          <p:nvPr/>
        </p:nvSpPr>
        <p:spPr>
          <a:xfrm>
            <a:off x="9643034" y="3904463"/>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Smith</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EAD9F954-6D6E-CECD-2336-089C7B0B433C}"/>
              </a:ext>
            </a:extLst>
          </p:cNvPr>
          <p:cNvSpPr/>
          <p:nvPr/>
        </p:nvSpPr>
        <p:spPr>
          <a:xfrm>
            <a:off x="9643034" y="4100258"/>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Smith</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551B7105-F06D-580D-5636-E4C4DADF91AA}"/>
              </a:ext>
            </a:extLst>
          </p:cNvPr>
          <p:cNvSpPr/>
          <p:nvPr/>
        </p:nvSpPr>
        <p:spPr>
          <a:xfrm>
            <a:off x="9643034" y="4296053"/>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White</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B945FB4D-C361-BB4B-88E6-0B190C632A19}"/>
              </a:ext>
            </a:extLst>
          </p:cNvPr>
          <p:cNvSpPr/>
          <p:nvPr/>
        </p:nvSpPr>
        <p:spPr>
          <a:xfrm>
            <a:off x="9643034" y="4491848"/>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White</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25FCBFC7-C443-6F3C-C2CB-C6AC1F90016D}"/>
              </a:ext>
            </a:extLst>
          </p:cNvPr>
          <p:cNvSpPr txBox="1"/>
          <p:nvPr/>
        </p:nvSpPr>
        <p:spPr>
          <a:xfrm>
            <a:off x="11495806" y="2001948"/>
            <a:ext cx="265404" cy="1200329"/>
          </a:xfrm>
          <a:prstGeom prst="rect">
            <a:avLst/>
          </a:prstGeom>
          <a:noFill/>
        </p:spPr>
        <p:txBody>
          <a:bodyPr wrap="square" rtlCol="0">
            <a:spAutoFit/>
          </a:bodyPr>
          <a:lstStyle/>
          <a:p>
            <a:pPr algn="r"/>
            <a:r>
              <a:rPr lang="zh-CN" altLang="en-US" sz="1800" b="1" dirty="0">
                <a:latin typeface="微软雅黑" panose="020B0503020204020204" pitchFamily="34" charset="-122"/>
                <a:ea typeface="微软雅黑" panose="020B0503020204020204" pitchFamily="34" charset="-122"/>
                <a:cs typeface="Arial" panose="020B0604020202020204" pitchFamily="34" charset="0"/>
              </a:rPr>
              <a:t>聚簇索引</a:t>
            </a:r>
          </a:p>
        </p:txBody>
      </p:sp>
      <p:sp>
        <p:nvSpPr>
          <p:cNvPr id="41" name="矩形 40">
            <a:extLst>
              <a:ext uri="{FF2B5EF4-FFF2-40B4-BE49-F238E27FC236}">
                <a16:creationId xmlns:a16="http://schemas.microsoft.com/office/drawing/2014/main" id="{AD22A763-11CA-051B-416A-1DDF4A5CBF74}"/>
              </a:ext>
            </a:extLst>
          </p:cNvPr>
          <p:cNvSpPr/>
          <p:nvPr/>
        </p:nvSpPr>
        <p:spPr>
          <a:xfrm>
            <a:off x="9212070" y="3011511"/>
            <a:ext cx="75585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Smith</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4D70FC17-A7F2-33A1-0CDD-F472FEBF767F}"/>
              </a:ext>
            </a:extLst>
          </p:cNvPr>
          <p:cNvSpPr/>
          <p:nvPr/>
        </p:nvSpPr>
        <p:spPr>
          <a:xfrm>
            <a:off x="9212071" y="2776473"/>
            <a:ext cx="755855" cy="231211"/>
          </a:xfrm>
          <a:prstGeom prst="rect">
            <a:avLst/>
          </a:prstGeom>
          <a:solidFill>
            <a:srgbClr val="DF6C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Martin</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43" name="矩形 42">
            <a:extLst>
              <a:ext uri="{FF2B5EF4-FFF2-40B4-BE49-F238E27FC236}">
                <a16:creationId xmlns:a16="http://schemas.microsoft.com/office/drawing/2014/main" id="{080488F0-B43C-204A-642F-BB72B78718F8}"/>
              </a:ext>
            </a:extLst>
          </p:cNvPr>
          <p:cNvSpPr/>
          <p:nvPr/>
        </p:nvSpPr>
        <p:spPr>
          <a:xfrm>
            <a:off x="9212070" y="3212671"/>
            <a:ext cx="75585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F190F669-62F3-821A-5A83-D24FCE2153A2}"/>
              </a:ext>
            </a:extLst>
          </p:cNvPr>
          <p:cNvSpPr txBox="1"/>
          <p:nvPr/>
        </p:nvSpPr>
        <p:spPr>
          <a:xfrm>
            <a:off x="9128899" y="2554327"/>
            <a:ext cx="763351" cy="253916"/>
          </a:xfrm>
          <a:prstGeom prst="rect">
            <a:avLst/>
          </a:prstGeom>
          <a:noFill/>
        </p:spPr>
        <p:txBody>
          <a:bodyPr wrap="none" rtlCol="0">
            <a:spAutoFit/>
          </a:bodyPr>
          <a:lstStyle/>
          <a:p>
            <a:r>
              <a:rPr lang="en-US" altLang="zh-CN" sz="1050" dirty="0">
                <a:latin typeface="Arial" panose="020B0604020202020204" pitchFamily="34" charset="0"/>
                <a:cs typeface="Arial" panose="020B0604020202020204" pitchFamily="34" charset="0"/>
              </a:rPr>
              <a:t>Page 145</a:t>
            </a:r>
            <a:endParaRPr lang="zh-CN" altLang="en-US" sz="1050" dirty="0">
              <a:latin typeface="Arial" panose="020B0604020202020204" pitchFamily="34" charset="0"/>
              <a:cs typeface="Arial" panose="020B0604020202020204" pitchFamily="34" charset="0"/>
            </a:endParaRPr>
          </a:p>
        </p:txBody>
      </p:sp>
      <p:sp>
        <p:nvSpPr>
          <p:cNvPr id="45" name="矩形 44">
            <a:extLst>
              <a:ext uri="{FF2B5EF4-FFF2-40B4-BE49-F238E27FC236}">
                <a16:creationId xmlns:a16="http://schemas.microsoft.com/office/drawing/2014/main" id="{E815D041-C56A-BCA9-C482-4374DFDC5F6F}"/>
              </a:ext>
            </a:extLst>
          </p:cNvPr>
          <p:cNvSpPr/>
          <p:nvPr/>
        </p:nvSpPr>
        <p:spPr>
          <a:xfrm>
            <a:off x="6364654" y="3016899"/>
            <a:ext cx="75585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Gorge</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46" name="矩形 45">
            <a:extLst>
              <a:ext uri="{FF2B5EF4-FFF2-40B4-BE49-F238E27FC236}">
                <a16:creationId xmlns:a16="http://schemas.microsoft.com/office/drawing/2014/main" id="{074CE2AC-84BA-F639-89AD-D32F34E74A90}"/>
              </a:ext>
            </a:extLst>
          </p:cNvPr>
          <p:cNvSpPr/>
          <p:nvPr/>
        </p:nvSpPr>
        <p:spPr>
          <a:xfrm>
            <a:off x="6364654" y="3218059"/>
            <a:ext cx="75585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F32108D7-1E8A-ED5E-1B85-0ECE80B19207}"/>
              </a:ext>
            </a:extLst>
          </p:cNvPr>
          <p:cNvSpPr txBox="1"/>
          <p:nvPr/>
        </p:nvSpPr>
        <p:spPr>
          <a:xfrm>
            <a:off x="6283836" y="2580478"/>
            <a:ext cx="763351"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141</a:t>
            </a:r>
            <a:endParaRPr lang="zh-CN" altLang="en-US" sz="1050">
              <a:latin typeface="Arial" panose="020B0604020202020204" pitchFamily="34" charset="0"/>
              <a:cs typeface="Arial" panose="020B0604020202020204" pitchFamily="34" charset="0"/>
            </a:endParaRPr>
          </a:p>
        </p:txBody>
      </p:sp>
      <p:sp>
        <p:nvSpPr>
          <p:cNvPr id="48" name="矩形 47">
            <a:extLst>
              <a:ext uri="{FF2B5EF4-FFF2-40B4-BE49-F238E27FC236}">
                <a16:creationId xmlns:a16="http://schemas.microsoft.com/office/drawing/2014/main" id="{53319890-0F4C-1804-6BEF-BD7A6D14D6A4}"/>
              </a:ext>
            </a:extLst>
          </p:cNvPr>
          <p:cNvSpPr/>
          <p:nvPr/>
        </p:nvSpPr>
        <p:spPr>
          <a:xfrm>
            <a:off x="6364654" y="2817727"/>
            <a:ext cx="75585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Allen</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49" name="L 形 48">
            <a:extLst>
              <a:ext uri="{FF2B5EF4-FFF2-40B4-BE49-F238E27FC236}">
                <a16:creationId xmlns:a16="http://schemas.microsoft.com/office/drawing/2014/main" id="{13578890-FEC8-7DEC-52B5-78058252D4FF}"/>
              </a:ext>
            </a:extLst>
          </p:cNvPr>
          <p:cNvSpPr/>
          <p:nvPr/>
        </p:nvSpPr>
        <p:spPr>
          <a:xfrm flipV="1">
            <a:off x="6115401" y="2969137"/>
            <a:ext cx="260935" cy="757071"/>
          </a:xfrm>
          <a:prstGeom prst="corner">
            <a:avLst>
              <a:gd name="adj1" fmla="val 16538"/>
              <a:gd name="adj2" fmla="val 17351"/>
            </a:avLst>
          </a:prstGeom>
          <a:solidFill>
            <a:srgbClr val="E17D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L 形 49">
            <a:extLst>
              <a:ext uri="{FF2B5EF4-FFF2-40B4-BE49-F238E27FC236}">
                <a16:creationId xmlns:a16="http://schemas.microsoft.com/office/drawing/2014/main" id="{17A3DC06-7329-2D93-9D1F-E625D79DD758}"/>
              </a:ext>
            </a:extLst>
          </p:cNvPr>
          <p:cNvSpPr/>
          <p:nvPr/>
        </p:nvSpPr>
        <p:spPr>
          <a:xfrm flipV="1">
            <a:off x="7056017" y="2247896"/>
            <a:ext cx="918302" cy="574647"/>
          </a:xfrm>
          <a:prstGeom prst="corner">
            <a:avLst>
              <a:gd name="adj1" fmla="val 6989"/>
              <a:gd name="adj2" fmla="val 7802"/>
            </a:avLst>
          </a:prstGeom>
          <a:solidFill>
            <a:srgbClr val="E17D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D2CB2C54-EAC2-F94D-9EBA-A6043C39A99E}"/>
              </a:ext>
            </a:extLst>
          </p:cNvPr>
          <p:cNvSpPr txBox="1"/>
          <p:nvPr/>
        </p:nvSpPr>
        <p:spPr>
          <a:xfrm>
            <a:off x="5415728" y="3471276"/>
            <a:ext cx="763351"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100</a:t>
            </a:r>
            <a:endParaRPr lang="zh-CN" altLang="en-US" sz="1050">
              <a:latin typeface="Arial" panose="020B0604020202020204" pitchFamily="34" charset="0"/>
              <a:cs typeface="Arial" panose="020B0604020202020204" pitchFamily="34" charset="0"/>
            </a:endParaRPr>
          </a:p>
        </p:txBody>
      </p:sp>
      <p:sp>
        <p:nvSpPr>
          <p:cNvPr id="52" name="L 形 51">
            <a:extLst>
              <a:ext uri="{FF2B5EF4-FFF2-40B4-BE49-F238E27FC236}">
                <a16:creationId xmlns:a16="http://schemas.microsoft.com/office/drawing/2014/main" id="{5979D070-3DEE-2910-1A4E-AE79BA667077}"/>
              </a:ext>
            </a:extLst>
          </p:cNvPr>
          <p:cNvSpPr/>
          <p:nvPr/>
        </p:nvSpPr>
        <p:spPr>
          <a:xfrm rot="10800000">
            <a:off x="7123063" y="3144700"/>
            <a:ext cx="585414" cy="587407"/>
          </a:xfrm>
          <a:prstGeom prst="corner">
            <a:avLst>
              <a:gd name="adj1" fmla="val 8230"/>
              <a:gd name="adj2" fmla="val 9043"/>
            </a:avLst>
          </a:prstGeom>
          <a:solidFill>
            <a:srgbClr val="E17D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3" name="L 形 52">
            <a:extLst>
              <a:ext uri="{FF2B5EF4-FFF2-40B4-BE49-F238E27FC236}">
                <a16:creationId xmlns:a16="http://schemas.microsoft.com/office/drawing/2014/main" id="{CF7BA787-CBD4-26FF-00F8-DBBA15341BF1}"/>
              </a:ext>
            </a:extLst>
          </p:cNvPr>
          <p:cNvSpPr/>
          <p:nvPr/>
        </p:nvSpPr>
        <p:spPr>
          <a:xfrm rot="10800000">
            <a:off x="9941032" y="3195585"/>
            <a:ext cx="585414" cy="533383"/>
          </a:xfrm>
          <a:prstGeom prst="corner">
            <a:avLst>
              <a:gd name="adj1" fmla="val 8230"/>
              <a:gd name="adj2" fmla="val 9043"/>
            </a:avLst>
          </a:prstGeom>
          <a:solidFill>
            <a:srgbClr val="E17D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6" name="文本框 55">
            <a:extLst>
              <a:ext uri="{FF2B5EF4-FFF2-40B4-BE49-F238E27FC236}">
                <a16:creationId xmlns:a16="http://schemas.microsoft.com/office/drawing/2014/main" id="{2891C111-B8BA-4CDD-5EE9-07BE51B9856D}"/>
              </a:ext>
            </a:extLst>
          </p:cNvPr>
          <p:cNvSpPr txBox="1"/>
          <p:nvPr/>
        </p:nvSpPr>
        <p:spPr>
          <a:xfrm>
            <a:off x="7700516" y="2715223"/>
            <a:ext cx="1093569"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140-Root</a:t>
            </a:r>
            <a:endParaRPr lang="zh-CN" altLang="en-US" sz="1050">
              <a:latin typeface="Arial" panose="020B0604020202020204" pitchFamily="34" charset="0"/>
              <a:cs typeface="Arial" panose="020B0604020202020204" pitchFamily="34" charset="0"/>
            </a:endParaRPr>
          </a:p>
        </p:txBody>
      </p:sp>
      <p:grpSp>
        <p:nvGrpSpPr>
          <p:cNvPr id="57" name="组合 56">
            <a:extLst>
              <a:ext uri="{FF2B5EF4-FFF2-40B4-BE49-F238E27FC236}">
                <a16:creationId xmlns:a16="http://schemas.microsoft.com/office/drawing/2014/main" id="{976AEAEF-CA8C-3014-AE38-F5EBFEB44B47}"/>
              </a:ext>
            </a:extLst>
          </p:cNvPr>
          <p:cNvGrpSpPr/>
          <p:nvPr/>
        </p:nvGrpSpPr>
        <p:grpSpPr>
          <a:xfrm>
            <a:off x="10195440" y="3708668"/>
            <a:ext cx="586509" cy="197236"/>
            <a:chOff x="7504323" y="2993520"/>
            <a:chExt cx="586509" cy="197236"/>
          </a:xfrm>
        </p:grpSpPr>
        <p:sp>
          <p:nvSpPr>
            <p:cNvPr id="58" name="矩形 57">
              <a:extLst>
                <a:ext uri="{FF2B5EF4-FFF2-40B4-BE49-F238E27FC236}">
                  <a16:creationId xmlns:a16="http://schemas.microsoft.com/office/drawing/2014/main" id="{A467D690-7641-430D-7E4B-3B7329F3B880}"/>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1434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19B4B7EB-9BD0-6021-AD09-AE06B333FE77}"/>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60" name="组合 59">
            <a:extLst>
              <a:ext uri="{FF2B5EF4-FFF2-40B4-BE49-F238E27FC236}">
                <a16:creationId xmlns:a16="http://schemas.microsoft.com/office/drawing/2014/main" id="{3E74218F-FD32-476D-F3E3-C7BDFC520B65}"/>
              </a:ext>
            </a:extLst>
          </p:cNvPr>
          <p:cNvGrpSpPr/>
          <p:nvPr/>
        </p:nvGrpSpPr>
        <p:grpSpPr>
          <a:xfrm>
            <a:off x="10195440" y="3902621"/>
            <a:ext cx="586509" cy="197236"/>
            <a:chOff x="7504323" y="2993520"/>
            <a:chExt cx="586509" cy="197236"/>
          </a:xfrm>
        </p:grpSpPr>
        <p:sp>
          <p:nvSpPr>
            <p:cNvPr id="61" name="矩形 60">
              <a:extLst>
                <a:ext uri="{FF2B5EF4-FFF2-40B4-BE49-F238E27FC236}">
                  <a16:creationId xmlns:a16="http://schemas.microsoft.com/office/drawing/2014/main" id="{21BCBD19-4D40-9A5C-1512-C5A4C5882F8A}"/>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5778</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62" name="矩形 61">
              <a:extLst>
                <a:ext uri="{FF2B5EF4-FFF2-40B4-BE49-F238E27FC236}">
                  <a16:creationId xmlns:a16="http://schemas.microsoft.com/office/drawing/2014/main" id="{6727CEB2-F801-4439-0C9E-2A69277B61F2}"/>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63" name="组合 62">
            <a:extLst>
              <a:ext uri="{FF2B5EF4-FFF2-40B4-BE49-F238E27FC236}">
                <a16:creationId xmlns:a16="http://schemas.microsoft.com/office/drawing/2014/main" id="{10A153B2-D226-9944-3EBC-6467766F8C4D}"/>
              </a:ext>
            </a:extLst>
          </p:cNvPr>
          <p:cNvGrpSpPr/>
          <p:nvPr/>
        </p:nvGrpSpPr>
        <p:grpSpPr>
          <a:xfrm>
            <a:off x="10195440" y="4097483"/>
            <a:ext cx="586509" cy="197236"/>
            <a:chOff x="7504323" y="2993520"/>
            <a:chExt cx="586509" cy="197236"/>
          </a:xfrm>
        </p:grpSpPr>
        <p:sp>
          <p:nvSpPr>
            <p:cNvPr id="64" name="矩形 63">
              <a:extLst>
                <a:ext uri="{FF2B5EF4-FFF2-40B4-BE49-F238E27FC236}">
                  <a16:creationId xmlns:a16="http://schemas.microsoft.com/office/drawing/2014/main" id="{BEAA3B6E-EDBD-5062-A2C7-06E83147FD29}"/>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7978</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65" name="矩形 64">
              <a:extLst>
                <a:ext uri="{FF2B5EF4-FFF2-40B4-BE49-F238E27FC236}">
                  <a16:creationId xmlns:a16="http://schemas.microsoft.com/office/drawing/2014/main" id="{24B0EB05-026E-6465-9367-407E3F1349E8}"/>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66" name="组合 65">
            <a:extLst>
              <a:ext uri="{FF2B5EF4-FFF2-40B4-BE49-F238E27FC236}">
                <a16:creationId xmlns:a16="http://schemas.microsoft.com/office/drawing/2014/main" id="{F7DEA9BC-67DD-048D-5375-BD935189DFEB}"/>
              </a:ext>
            </a:extLst>
          </p:cNvPr>
          <p:cNvGrpSpPr/>
          <p:nvPr/>
        </p:nvGrpSpPr>
        <p:grpSpPr>
          <a:xfrm>
            <a:off x="10195440" y="4294211"/>
            <a:ext cx="586509" cy="197236"/>
            <a:chOff x="7504323" y="2993520"/>
            <a:chExt cx="586509" cy="197236"/>
          </a:xfrm>
        </p:grpSpPr>
        <p:sp>
          <p:nvSpPr>
            <p:cNvPr id="67" name="矩形 66">
              <a:extLst>
                <a:ext uri="{FF2B5EF4-FFF2-40B4-BE49-F238E27FC236}">
                  <a16:creationId xmlns:a16="http://schemas.microsoft.com/office/drawing/2014/main" id="{7CEB3180-4B5D-A567-FE5F-9BE56ECAC5D2}"/>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2234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68" name="矩形 67">
              <a:extLst>
                <a:ext uri="{FF2B5EF4-FFF2-40B4-BE49-F238E27FC236}">
                  <a16:creationId xmlns:a16="http://schemas.microsoft.com/office/drawing/2014/main" id="{053DF7E8-B0C9-047C-4C18-772844B23252}"/>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69" name="组合 68">
            <a:extLst>
              <a:ext uri="{FF2B5EF4-FFF2-40B4-BE49-F238E27FC236}">
                <a16:creationId xmlns:a16="http://schemas.microsoft.com/office/drawing/2014/main" id="{8F1A42CF-12A1-6B63-5B20-AFFE629970FB}"/>
              </a:ext>
            </a:extLst>
          </p:cNvPr>
          <p:cNvGrpSpPr/>
          <p:nvPr/>
        </p:nvGrpSpPr>
        <p:grpSpPr>
          <a:xfrm>
            <a:off x="10195440" y="4491821"/>
            <a:ext cx="586509" cy="197236"/>
            <a:chOff x="7504323" y="2993520"/>
            <a:chExt cx="586509" cy="197236"/>
          </a:xfrm>
        </p:grpSpPr>
        <p:sp>
          <p:nvSpPr>
            <p:cNvPr id="70" name="矩形 69">
              <a:extLst>
                <a:ext uri="{FF2B5EF4-FFF2-40B4-BE49-F238E27FC236}">
                  <a16:creationId xmlns:a16="http://schemas.microsoft.com/office/drawing/2014/main" id="{78A1EA4A-80F3-85CC-4D18-1DB3A7E05967}"/>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1634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71" name="矩形 70">
              <a:extLst>
                <a:ext uri="{FF2B5EF4-FFF2-40B4-BE49-F238E27FC236}">
                  <a16:creationId xmlns:a16="http://schemas.microsoft.com/office/drawing/2014/main" id="{E321F98E-7BB9-CD95-318D-F12BAD24E6AC}"/>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sp>
        <p:nvSpPr>
          <p:cNvPr id="72" name="矩形 71">
            <a:extLst>
              <a:ext uri="{FF2B5EF4-FFF2-40B4-BE49-F238E27FC236}">
                <a16:creationId xmlns:a16="http://schemas.microsoft.com/office/drawing/2014/main" id="{949EF27F-F5DD-2E7F-C5F4-FFC241CF864B}"/>
              </a:ext>
            </a:extLst>
          </p:cNvPr>
          <p:cNvSpPr/>
          <p:nvPr/>
        </p:nvSpPr>
        <p:spPr>
          <a:xfrm>
            <a:off x="9642196" y="4690199"/>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nvGrpSpPr>
          <p:cNvPr id="73" name="组合 72">
            <a:extLst>
              <a:ext uri="{FF2B5EF4-FFF2-40B4-BE49-F238E27FC236}">
                <a16:creationId xmlns:a16="http://schemas.microsoft.com/office/drawing/2014/main" id="{F8D63960-3646-0739-CCF6-749221659FCA}"/>
              </a:ext>
            </a:extLst>
          </p:cNvPr>
          <p:cNvGrpSpPr/>
          <p:nvPr/>
        </p:nvGrpSpPr>
        <p:grpSpPr>
          <a:xfrm>
            <a:off x="10194602" y="4690172"/>
            <a:ext cx="586509" cy="197236"/>
            <a:chOff x="7504323" y="2993520"/>
            <a:chExt cx="586509" cy="197236"/>
          </a:xfrm>
        </p:grpSpPr>
        <p:sp>
          <p:nvSpPr>
            <p:cNvPr id="74" name="矩形 73">
              <a:extLst>
                <a:ext uri="{FF2B5EF4-FFF2-40B4-BE49-F238E27FC236}">
                  <a16:creationId xmlns:a16="http://schemas.microsoft.com/office/drawing/2014/main" id="{E5BD46A9-62B1-5C29-07E6-00F5F5201A8E}"/>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75" name="矩形 74">
              <a:extLst>
                <a:ext uri="{FF2B5EF4-FFF2-40B4-BE49-F238E27FC236}">
                  <a16:creationId xmlns:a16="http://schemas.microsoft.com/office/drawing/2014/main" id="{E24B3BF8-326C-6E06-FE2D-34B469867A6A}"/>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76" name="组合 75">
            <a:extLst>
              <a:ext uri="{FF2B5EF4-FFF2-40B4-BE49-F238E27FC236}">
                <a16:creationId xmlns:a16="http://schemas.microsoft.com/office/drawing/2014/main" id="{D2296CD4-96A5-ABC2-05A8-3E888F695957}"/>
              </a:ext>
            </a:extLst>
          </p:cNvPr>
          <p:cNvGrpSpPr/>
          <p:nvPr/>
        </p:nvGrpSpPr>
        <p:grpSpPr>
          <a:xfrm>
            <a:off x="8807650" y="3708668"/>
            <a:ext cx="586509" cy="197236"/>
            <a:chOff x="7504323" y="2993520"/>
            <a:chExt cx="586509" cy="197236"/>
          </a:xfrm>
        </p:grpSpPr>
        <p:sp>
          <p:nvSpPr>
            <p:cNvPr id="77" name="矩形 76">
              <a:extLst>
                <a:ext uri="{FF2B5EF4-FFF2-40B4-BE49-F238E27FC236}">
                  <a16:creationId xmlns:a16="http://schemas.microsoft.com/office/drawing/2014/main" id="{187CBB97-C832-39D6-771B-489F210F4DBE}"/>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2234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78" name="矩形 77">
              <a:extLst>
                <a:ext uri="{FF2B5EF4-FFF2-40B4-BE49-F238E27FC236}">
                  <a16:creationId xmlns:a16="http://schemas.microsoft.com/office/drawing/2014/main" id="{4BBA920E-55F7-F031-36D0-27C45DDA74C5}"/>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79" name="组合 78">
            <a:extLst>
              <a:ext uri="{FF2B5EF4-FFF2-40B4-BE49-F238E27FC236}">
                <a16:creationId xmlns:a16="http://schemas.microsoft.com/office/drawing/2014/main" id="{8556DAC0-79F2-6D7B-09F9-8D604217AECF}"/>
              </a:ext>
            </a:extLst>
          </p:cNvPr>
          <p:cNvGrpSpPr/>
          <p:nvPr/>
        </p:nvGrpSpPr>
        <p:grpSpPr>
          <a:xfrm>
            <a:off x="8807650" y="3902621"/>
            <a:ext cx="586509" cy="197236"/>
            <a:chOff x="7504323" y="2993520"/>
            <a:chExt cx="586509" cy="197236"/>
          </a:xfrm>
          <a:solidFill>
            <a:srgbClr val="E9E5DC"/>
          </a:solidFill>
        </p:grpSpPr>
        <p:sp>
          <p:nvSpPr>
            <p:cNvPr id="80" name="矩形 79">
              <a:extLst>
                <a:ext uri="{FF2B5EF4-FFF2-40B4-BE49-F238E27FC236}">
                  <a16:creationId xmlns:a16="http://schemas.microsoft.com/office/drawing/2014/main" id="{27F87ED2-19BF-B06F-C0E1-5D2AA8FC62E1}"/>
                </a:ext>
              </a:extLst>
            </p:cNvPr>
            <p:cNvSpPr/>
            <p:nvPr/>
          </p:nvSpPr>
          <p:spPr>
            <a:xfrm>
              <a:off x="7504323" y="2993520"/>
              <a:ext cx="442493" cy="19723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5778</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81" name="矩形 80">
              <a:extLst>
                <a:ext uri="{FF2B5EF4-FFF2-40B4-BE49-F238E27FC236}">
                  <a16:creationId xmlns:a16="http://schemas.microsoft.com/office/drawing/2014/main" id="{A1CC5518-563E-6AD8-3D91-46288AD821D3}"/>
                </a:ext>
              </a:extLst>
            </p:cNvPr>
            <p:cNvSpPr/>
            <p:nvPr/>
          </p:nvSpPr>
          <p:spPr>
            <a:xfrm>
              <a:off x="7946816" y="2993520"/>
              <a:ext cx="144016" cy="19723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82" name="组合 81">
            <a:extLst>
              <a:ext uri="{FF2B5EF4-FFF2-40B4-BE49-F238E27FC236}">
                <a16:creationId xmlns:a16="http://schemas.microsoft.com/office/drawing/2014/main" id="{463D86B7-AC4C-6075-B320-AF2FFAED0B56}"/>
              </a:ext>
            </a:extLst>
          </p:cNvPr>
          <p:cNvGrpSpPr/>
          <p:nvPr/>
        </p:nvGrpSpPr>
        <p:grpSpPr>
          <a:xfrm>
            <a:off x="8807650" y="4097483"/>
            <a:ext cx="586509" cy="197236"/>
            <a:chOff x="7504323" y="2993520"/>
            <a:chExt cx="586509" cy="197236"/>
          </a:xfrm>
          <a:solidFill>
            <a:srgbClr val="DF6C5D"/>
          </a:solidFill>
        </p:grpSpPr>
        <p:sp>
          <p:nvSpPr>
            <p:cNvPr id="83" name="矩形 82">
              <a:extLst>
                <a:ext uri="{FF2B5EF4-FFF2-40B4-BE49-F238E27FC236}">
                  <a16:creationId xmlns:a16="http://schemas.microsoft.com/office/drawing/2014/main" id="{AD9CCC46-E45C-0295-2174-C3B466E73984}"/>
                </a:ext>
              </a:extLst>
            </p:cNvPr>
            <p:cNvSpPr/>
            <p:nvPr/>
          </p:nvSpPr>
          <p:spPr>
            <a:xfrm>
              <a:off x="7504323" y="2993520"/>
              <a:ext cx="442493" cy="19723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5878</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84" name="矩形 83">
              <a:extLst>
                <a:ext uri="{FF2B5EF4-FFF2-40B4-BE49-F238E27FC236}">
                  <a16:creationId xmlns:a16="http://schemas.microsoft.com/office/drawing/2014/main" id="{9C39B9D6-35B3-27A2-7644-25AD14E568A3}"/>
                </a:ext>
              </a:extLst>
            </p:cNvPr>
            <p:cNvSpPr/>
            <p:nvPr/>
          </p:nvSpPr>
          <p:spPr>
            <a:xfrm>
              <a:off x="7946816" y="2993520"/>
              <a:ext cx="144016" cy="19723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85" name="组合 84">
            <a:extLst>
              <a:ext uri="{FF2B5EF4-FFF2-40B4-BE49-F238E27FC236}">
                <a16:creationId xmlns:a16="http://schemas.microsoft.com/office/drawing/2014/main" id="{719C5A8E-C1F7-DC30-4202-1754107AF162}"/>
              </a:ext>
            </a:extLst>
          </p:cNvPr>
          <p:cNvGrpSpPr/>
          <p:nvPr/>
        </p:nvGrpSpPr>
        <p:grpSpPr>
          <a:xfrm>
            <a:off x="8807650" y="4294211"/>
            <a:ext cx="586509" cy="197236"/>
            <a:chOff x="7504323" y="2993520"/>
            <a:chExt cx="586509" cy="197236"/>
          </a:xfrm>
        </p:grpSpPr>
        <p:sp>
          <p:nvSpPr>
            <p:cNvPr id="86" name="矩形 85">
              <a:extLst>
                <a:ext uri="{FF2B5EF4-FFF2-40B4-BE49-F238E27FC236}">
                  <a16:creationId xmlns:a16="http://schemas.microsoft.com/office/drawing/2014/main" id="{010FAE1B-78DF-208A-4383-9E0CF98A5CD8}"/>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7878</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87" name="矩形 86">
              <a:extLst>
                <a:ext uri="{FF2B5EF4-FFF2-40B4-BE49-F238E27FC236}">
                  <a16:creationId xmlns:a16="http://schemas.microsoft.com/office/drawing/2014/main" id="{50C3CF72-6A15-7AFF-143F-92D9DFB3F4FC}"/>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88" name="组合 87">
            <a:extLst>
              <a:ext uri="{FF2B5EF4-FFF2-40B4-BE49-F238E27FC236}">
                <a16:creationId xmlns:a16="http://schemas.microsoft.com/office/drawing/2014/main" id="{03CF9B86-BA27-FD96-53D2-07E46299CFD8}"/>
              </a:ext>
            </a:extLst>
          </p:cNvPr>
          <p:cNvGrpSpPr/>
          <p:nvPr/>
        </p:nvGrpSpPr>
        <p:grpSpPr>
          <a:xfrm>
            <a:off x="8807650" y="4491821"/>
            <a:ext cx="586509" cy="197236"/>
            <a:chOff x="7504323" y="2993520"/>
            <a:chExt cx="586509" cy="197236"/>
          </a:xfrm>
        </p:grpSpPr>
        <p:sp>
          <p:nvSpPr>
            <p:cNvPr id="89" name="矩形 88">
              <a:extLst>
                <a:ext uri="{FF2B5EF4-FFF2-40B4-BE49-F238E27FC236}">
                  <a16:creationId xmlns:a16="http://schemas.microsoft.com/office/drawing/2014/main" id="{19299ADF-6B1C-E538-888A-E13F6689C0C3}"/>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6078</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90" name="矩形 89">
              <a:extLst>
                <a:ext uri="{FF2B5EF4-FFF2-40B4-BE49-F238E27FC236}">
                  <a16:creationId xmlns:a16="http://schemas.microsoft.com/office/drawing/2014/main" id="{9941BAB5-AEBE-CED6-9D3D-1ABD9CC82289}"/>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sp>
        <p:nvSpPr>
          <p:cNvPr id="91" name="矩形 90">
            <a:extLst>
              <a:ext uri="{FF2B5EF4-FFF2-40B4-BE49-F238E27FC236}">
                <a16:creationId xmlns:a16="http://schemas.microsoft.com/office/drawing/2014/main" id="{E028D6B7-285F-F69A-1F13-74AFE0714713}"/>
              </a:ext>
            </a:extLst>
          </p:cNvPr>
          <p:cNvSpPr/>
          <p:nvPr/>
        </p:nvSpPr>
        <p:spPr>
          <a:xfrm>
            <a:off x="8254406" y="4690199"/>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nvGrpSpPr>
          <p:cNvPr id="92" name="组合 91">
            <a:extLst>
              <a:ext uri="{FF2B5EF4-FFF2-40B4-BE49-F238E27FC236}">
                <a16:creationId xmlns:a16="http://schemas.microsoft.com/office/drawing/2014/main" id="{5E6973A3-18AB-934A-835F-3B42F8A46534}"/>
              </a:ext>
            </a:extLst>
          </p:cNvPr>
          <p:cNvGrpSpPr/>
          <p:nvPr/>
        </p:nvGrpSpPr>
        <p:grpSpPr>
          <a:xfrm>
            <a:off x="8806812" y="4690172"/>
            <a:ext cx="586509" cy="197236"/>
            <a:chOff x="7504323" y="2993520"/>
            <a:chExt cx="586509" cy="197236"/>
          </a:xfrm>
        </p:grpSpPr>
        <p:sp>
          <p:nvSpPr>
            <p:cNvPr id="93" name="矩形 92">
              <a:extLst>
                <a:ext uri="{FF2B5EF4-FFF2-40B4-BE49-F238E27FC236}">
                  <a16:creationId xmlns:a16="http://schemas.microsoft.com/office/drawing/2014/main" id="{650D1359-847F-DE83-92EB-6E931653124A}"/>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94" name="矩形 93">
              <a:extLst>
                <a:ext uri="{FF2B5EF4-FFF2-40B4-BE49-F238E27FC236}">
                  <a16:creationId xmlns:a16="http://schemas.microsoft.com/office/drawing/2014/main" id="{BA86B948-209D-4D6C-BBBA-29C0AFB5BCCB}"/>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95" name="组合 94">
            <a:extLst>
              <a:ext uri="{FF2B5EF4-FFF2-40B4-BE49-F238E27FC236}">
                <a16:creationId xmlns:a16="http://schemas.microsoft.com/office/drawing/2014/main" id="{66EA5DF8-F410-62BA-1EED-C20D72850DA4}"/>
              </a:ext>
            </a:extLst>
          </p:cNvPr>
          <p:cNvGrpSpPr/>
          <p:nvPr/>
        </p:nvGrpSpPr>
        <p:grpSpPr>
          <a:xfrm>
            <a:off x="7419547" y="3714304"/>
            <a:ext cx="586509" cy="193263"/>
            <a:chOff x="7504323" y="2993520"/>
            <a:chExt cx="586509" cy="197236"/>
          </a:xfrm>
        </p:grpSpPr>
        <p:sp>
          <p:nvSpPr>
            <p:cNvPr id="96" name="矩形 95">
              <a:extLst>
                <a:ext uri="{FF2B5EF4-FFF2-40B4-BE49-F238E27FC236}">
                  <a16:creationId xmlns:a16="http://schemas.microsoft.com/office/drawing/2014/main" id="{484EE98A-E3B2-36A5-5DCF-7CF35163EDD2}"/>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7678</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97" name="矩形 96">
              <a:extLst>
                <a:ext uri="{FF2B5EF4-FFF2-40B4-BE49-F238E27FC236}">
                  <a16:creationId xmlns:a16="http://schemas.microsoft.com/office/drawing/2014/main" id="{649A98CB-4FA4-3AAF-D7D3-2C4F491F6709}"/>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98" name="组合 97">
            <a:extLst>
              <a:ext uri="{FF2B5EF4-FFF2-40B4-BE49-F238E27FC236}">
                <a16:creationId xmlns:a16="http://schemas.microsoft.com/office/drawing/2014/main" id="{BA8860BF-5869-B9EB-9D73-25C053D63870}"/>
              </a:ext>
            </a:extLst>
          </p:cNvPr>
          <p:cNvGrpSpPr/>
          <p:nvPr/>
        </p:nvGrpSpPr>
        <p:grpSpPr>
          <a:xfrm>
            <a:off x="7419547" y="3904285"/>
            <a:ext cx="586509" cy="197236"/>
            <a:chOff x="7504323" y="2993520"/>
            <a:chExt cx="586509" cy="197236"/>
          </a:xfrm>
        </p:grpSpPr>
        <p:sp>
          <p:nvSpPr>
            <p:cNvPr id="99" name="矩形 98">
              <a:extLst>
                <a:ext uri="{FF2B5EF4-FFF2-40B4-BE49-F238E27FC236}">
                  <a16:creationId xmlns:a16="http://schemas.microsoft.com/office/drawing/2014/main" id="{5907ED3F-4E62-2924-439E-17B77C17CD8B}"/>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8078</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00" name="矩形 99">
              <a:extLst>
                <a:ext uri="{FF2B5EF4-FFF2-40B4-BE49-F238E27FC236}">
                  <a16:creationId xmlns:a16="http://schemas.microsoft.com/office/drawing/2014/main" id="{599C3D6B-F3E9-7380-E754-5E8807F787B2}"/>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101" name="组合 100">
            <a:extLst>
              <a:ext uri="{FF2B5EF4-FFF2-40B4-BE49-F238E27FC236}">
                <a16:creationId xmlns:a16="http://schemas.microsoft.com/office/drawing/2014/main" id="{75420C81-6231-188F-4F58-9E963E278264}"/>
              </a:ext>
            </a:extLst>
          </p:cNvPr>
          <p:cNvGrpSpPr/>
          <p:nvPr/>
        </p:nvGrpSpPr>
        <p:grpSpPr>
          <a:xfrm>
            <a:off x="7419547" y="4099147"/>
            <a:ext cx="586509" cy="197236"/>
            <a:chOff x="7504323" y="2993520"/>
            <a:chExt cx="586509" cy="197236"/>
          </a:xfrm>
        </p:grpSpPr>
        <p:sp>
          <p:nvSpPr>
            <p:cNvPr id="102" name="矩形 101">
              <a:extLst>
                <a:ext uri="{FF2B5EF4-FFF2-40B4-BE49-F238E27FC236}">
                  <a16:creationId xmlns:a16="http://schemas.microsoft.com/office/drawing/2014/main" id="{F547BD24-63F4-155B-ECF4-02BD78B1DB91}"/>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2324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03" name="矩形 102">
              <a:extLst>
                <a:ext uri="{FF2B5EF4-FFF2-40B4-BE49-F238E27FC236}">
                  <a16:creationId xmlns:a16="http://schemas.microsoft.com/office/drawing/2014/main" id="{FE908B0E-BEC2-0496-4243-EC5CD60D5958}"/>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104" name="组合 103">
            <a:extLst>
              <a:ext uri="{FF2B5EF4-FFF2-40B4-BE49-F238E27FC236}">
                <a16:creationId xmlns:a16="http://schemas.microsoft.com/office/drawing/2014/main" id="{E431C018-FD22-D253-34A8-927C0C070C48}"/>
              </a:ext>
            </a:extLst>
          </p:cNvPr>
          <p:cNvGrpSpPr/>
          <p:nvPr/>
        </p:nvGrpSpPr>
        <p:grpSpPr>
          <a:xfrm>
            <a:off x="7419547" y="4295875"/>
            <a:ext cx="586509" cy="197236"/>
            <a:chOff x="7504323" y="2993520"/>
            <a:chExt cx="586509" cy="197236"/>
          </a:xfrm>
        </p:grpSpPr>
        <p:sp>
          <p:nvSpPr>
            <p:cNvPr id="105" name="矩形 104">
              <a:extLst>
                <a:ext uri="{FF2B5EF4-FFF2-40B4-BE49-F238E27FC236}">
                  <a16:creationId xmlns:a16="http://schemas.microsoft.com/office/drawing/2014/main" id="{D1AA831E-069A-59C9-D5D2-73D9B0E66721}"/>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5978</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06" name="矩形 105">
              <a:extLst>
                <a:ext uri="{FF2B5EF4-FFF2-40B4-BE49-F238E27FC236}">
                  <a16:creationId xmlns:a16="http://schemas.microsoft.com/office/drawing/2014/main" id="{A326CECA-D2A1-BBE2-92DB-98815F27E3F5}"/>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107" name="组合 106">
            <a:extLst>
              <a:ext uri="{FF2B5EF4-FFF2-40B4-BE49-F238E27FC236}">
                <a16:creationId xmlns:a16="http://schemas.microsoft.com/office/drawing/2014/main" id="{50C6CFD0-F568-8895-8BCE-D138A6502954}"/>
              </a:ext>
            </a:extLst>
          </p:cNvPr>
          <p:cNvGrpSpPr/>
          <p:nvPr/>
        </p:nvGrpSpPr>
        <p:grpSpPr>
          <a:xfrm>
            <a:off x="7419547" y="4493485"/>
            <a:ext cx="586509" cy="197236"/>
            <a:chOff x="7504323" y="2993520"/>
            <a:chExt cx="586509" cy="197236"/>
          </a:xfrm>
        </p:grpSpPr>
        <p:sp>
          <p:nvSpPr>
            <p:cNvPr id="108" name="矩形 107">
              <a:extLst>
                <a:ext uri="{FF2B5EF4-FFF2-40B4-BE49-F238E27FC236}">
                  <a16:creationId xmlns:a16="http://schemas.microsoft.com/office/drawing/2014/main" id="{CFD43807-821E-FB16-E18A-FA4964AED66B}"/>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1634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09" name="矩形 108">
              <a:extLst>
                <a:ext uri="{FF2B5EF4-FFF2-40B4-BE49-F238E27FC236}">
                  <a16:creationId xmlns:a16="http://schemas.microsoft.com/office/drawing/2014/main" id="{96D024D6-64F6-9EC1-B27F-63E03A14221C}"/>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sp>
        <p:nvSpPr>
          <p:cNvPr id="110" name="矩形 109">
            <a:extLst>
              <a:ext uri="{FF2B5EF4-FFF2-40B4-BE49-F238E27FC236}">
                <a16:creationId xmlns:a16="http://schemas.microsoft.com/office/drawing/2014/main" id="{0AC683C3-EF39-A09A-A46F-3F101B5F27B9}"/>
              </a:ext>
            </a:extLst>
          </p:cNvPr>
          <p:cNvSpPr/>
          <p:nvPr/>
        </p:nvSpPr>
        <p:spPr>
          <a:xfrm>
            <a:off x="6869130" y="4691863"/>
            <a:ext cx="549578"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nvGrpSpPr>
          <p:cNvPr id="111" name="组合 110">
            <a:extLst>
              <a:ext uri="{FF2B5EF4-FFF2-40B4-BE49-F238E27FC236}">
                <a16:creationId xmlns:a16="http://schemas.microsoft.com/office/drawing/2014/main" id="{EEBF2AA2-D3E7-CF91-D557-BE715C3ECABF}"/>
              </a:ext>
            </a:extLst>
          </p:cNvPr>
          <p:cNvGrpSpPr/>
          <p:nvPr/>
        </p:nvGrpSpPr>
        <p:grpSpPr>
          <a:xfrm>
            <a:off x="7418709" y="4691836"/>
            <a:ext cx="586509" cy="197236"/>
            <a:chOff x="7504323" y="2993520"/>
            <a:chExt cx="586509" cy="197236"/>
          </a:xfrm>
        </p:grpSpPr>
        <p:sp>
          <p:nvSpPr>
            <p:cNvPr id="112" name="矩形 111">
              <a:extLst>
                <a:ext uri="{FF2B5EF4-FFF2-40B4-BE49-F238E27FC236}">
                  <a16:creationId xmlns:a16="http://schemas.microsoft.com/office/drawing/2014/main" id="{9BC19E7C-46DB-6A21-56CE-84354CCF94A6}"/>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13" name="矩形 112">
              <a:extLst>
                <a:ext uri="{FF2B5EF4-FFF2-40B4-BE49-F238E27FC236}">
                  <a16:creationId xmlns:a16="http://schemas.microsoft.com/office/drawing/2014/main" id="{100156BF-B01A-F125-CD98-205009B1E23A}"/>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114" name="组合 113">
            <a:extLst>
              <a:ext uri="{FF2B5EF4-FFF2-40B4-BE49-F238E27FC236}">
                <a16:creationId xmlns:a16="http://schemas.microsoft.com/office/drawing/2014/main" id="{4BC8C5D8-D488-927F-9C53-67FE76D69053}"/>
              </a:ext>
            </a:extLst>
          </p:cNvPr>
          <p:cNvGrpSpPr/>
          <p:nvPr/>
        </p:nvGrpSpPr>
        <p:grpSpPr>
          <a:xfrm>
            <a:off x="6034584" y="3719814"/>
            <a:ext cx="586509" cy="197236"/>
            <a:chOff x="7504323" y="2993520"/>
            <a:chExt cx="586509" cy="197236"/>
          </a:xfrm>
        </p:grpSpPr>
        <p:sp>
          <p:nvSpPr>
            <p:cNvPr id="115" name="矩形 114">
              <a:extLst>
                <a:ext uri="{FF2B5EF4-FFF2-40B4-BE49-F238E27FC236}">
                  <a16:creationId xmlns:a16="http://schemas.microsoft.com/office/drawing/2014/main" id="{828E255A-9F1B-BA0F-0F4F-60E8874DFE8A}"/>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2334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16" name="矩形 115">
              <a:extLst>
                <a:ext uri="{FF2B5EF4-FFF2-40B4-BE49-F238E27FC236}">
                  <a16:creationId xmlns:a16="http://schemas.microsoft.com/office/drawing/2014/main" id="{1347F046-3632-2467-06EC-AB8CB961A853}"/>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117" name="组合 116">
            <a:extLst>
              <a:ext uri="{FF2B5EF4-FFF2-40B4-BE49-F238E27FC236}">
                <a16:creationId xmlns:a16="http://schemas.microsoft.com/office/drawing/2014/main" id="{36C0F88E-674B-BE8B-674E-AE2DD4322D4B}"/>
              </a:ext>
            </a:extLst>
          </p:cNvPr>
          <p:cNvGrpSpPr/>
          <p:nvPr/>
        </p:nvGrpSpPr>
        <p:grpSpPr>
          <a:xfrm>
            <a:off x="6034584" y="3913767"/>
            <a:ext cx="586509" cy="197236"/>
            <a:chOff x="7504323" y="2993520"/>
            <a:chExt cx="586509" cy="197236"/>
          </a:xfrm>
        </p:grpSpPr>
        <p:sp>
          <p:nvSpPr>
            <p:cNvPr id="118" name="矩形 117">
              <a:extLst>
                <a:ext uri="{FF2B5EF4-FFF2-40B4-BE49-F238E27FC236}">
                  <a16:creationId xmlns:a16="http://schemas.microsoft.com/office/drawing/2014/main" id="{45F3D88E-4659-7227-64CA-606414DB9853}"/>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5778</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19" name="矩形 118">
              <a:extLst>
                <a:ext uri="{FF2B5EF4-FFF2-40B4-BE49-F238E27FC236}">
                  <a16:creationId xmlns:a16="http://schemas.microsoft.com/office/drawing/2014/main" id="{2C8A6CC0-A2D0-9202-06CA-450525314764}"/>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120" name="组合 119">
            <a:extLst>
              <a:ext uri="{FF2B5EF4-FFF2-40B4-BE49-F238E27FC236}">
                <a16:creationId xmlns:a16="http://schemas.microsoft.com/office/drawing/2014/main" id="{61DFB38B-4C64-F17B-F65A-BC713C5A089D}"/>
              </a:ext>
            </a:extLst>
          </p:cNvPr>
          <p:cNvGrpSpPr/>
          <p:nvPr/>
        </p:nvGrpSpPr>
        <p:grpSpPr>
          <a:xfrm>
            <a:off x="6034584" y="4108629"/>
            <a:ext cx="586509" cy="197236"/>
            <a:chOff x="7504323" y="2993520"/>
            <a:chExt cx="586509" cy="197236"/>
          </a:xfrm>
        </p:grpSpPr>
        <p:sp>
          <p:nvSpPr>
            <p:cNvPr id="121" name="矩形 120">
              <a:extLst>
                <a:ext uri="{FF2B5EF4-FFF2-40B4-BE49-F238E27FC236}">
                  <a16:creationId xmlns:a16="http://schemas.microsoft.com/office/drawing/2014/main" id="{551E2CBB-9DF8-BDC9-69BA-7B59AB5F5FC8}"/>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2534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22" name="矩形 121">
              <a:extLst>
                <a:ext uri="{FF2B5EF4-FFF2-40B4-BE49-F238E27FC236}">
                  <a16:creationId xmlns:a16="http://schemas.microsoft.com/office/drawing/2014/main" id="{1CBA4D66-1E22-498E-7DDD-6731AB8F5206}"/>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123" name="组合 122">
            <a:extLst>
              <a:ext uri="{FF2B5EF4-FFF2-40B4-BE49-F238E27FC236}">
                <a16:creationId xmlns:a16="http://schemas.microsoft.com/office/drawing/2014/main" id="{316A593F-6D0C-8D75-7C0F-CFEDEF1E5BA6}"/>
              </a:ext>
            </a:extLst>
          </p:cNvPr>
          <p:cNvGrpSpPr/>
          <p:nvPr/>
        </p:nvGrpSpPr>
        <p:grpSpPr>
          <a:xfrm>
            <a:off x="6034584" y="4305357"/>
            <a:ext cx="586509" cy="197236"/>
            <a:chOff x="7504323" y="2993520"/>
            <a:chExt cx="586509" cy="197236"/>
          </a:xfrm>
        </p:grpSpPr>
        <p:sp>
          <p:nvSpPr>
            <p:cNvPr id="124" name="矩形 123">
              <a:extLst>
                <a:ext uri="{FF2B5EF4-FFF2-40B4-BE49-F238E27FC236}">
                  <a16:creationId xmlns:a16="http://schemas.microsoft.com/office/drawing/2014/main" id="{C45968F1-5C2A-A46D-4D16-F3DCFFB0496F}"/>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1334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25" name="矩形 124">
              <a:extLst>
                <a:ext uri="{FF2B5EF4-FFF2-40B4-BE49-F238E27FC236}">
                  <a16:creationId xmlns:a16="http://schemas.microsoft.com/office/drawing/2014/main" id="{1B390C9A-8A1A-1FE5-C9D0-635D569E47C8}"/>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126" name="组合 125">
            <a:extLst>
              <a:ext uri="{FF2B5EF4-FFF2-40B4-BE49-F238E27FC236}">
                <a16:creationId xmlns:a16="http://schemas.microsoft.com/office/drawing/2014/main" id="{EAA7BBFF-7B10-3270-0AB7-CA98EEEECC9D}"/>
              </a:ext>
            </a:extLst>
          </p:cNvPr>
          <p:cNvGrpSpPr/>
          <p:nvPr/>
        </p:nvGrpSpPr>
        <p:grpSpPr>
          <a:xfrm>
            <a:off x="6034584" y="4502967"/>
            <a:ext cx="586509" cy="197236"/>
            <a:chOff x="7504323" y="2993520"/>
            <a:chExt cx="586509" cy="197236"/>
          </a:xfrm>
        </p:grpSpPr>
        <p:sp>
          <p:nvSpPr>
            <p:cNvPr id="127" name="矩形 126">
              <a:extLst>
                <a:ext uri="{FF2B5EF4-FFF2-40B4-BE49-F238E27FC236}">
                  <a16:creationId xmlns:a16="http://schemas.microsoft.com/office/drawing/2014/main" id="{3CE5C698-0F85-79AD-0B83-0DB8A09DF7BA}"/>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1634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28" name="矩形 127">
              <a:extLst>
                <a:ext uri="{FF2B5EF4-FFF2-40B4-BE49-F238E27FC236}">
                  <a16:creationId xmlns:a16="http://schemas.microsoft.com/office/drawing/2014/main" id="{03903F2F-8D48-62BD-7B66-C6A33B41A953}"/>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sp>
        <p:nvSpPr>
          <p:cNvPr id="129" name="矩形 128">
            <a:extLst>
              <a:ext uri="{FF2B5EF4-FFF2-40B4-BE49-F238E27FC236}">
                <a16:creationId xmlns:a16="http://schemas.microsoft.com/office/drawing/2014/main" id="{CA98CFAB-C649-715D-A002-19917C6811F6}"/>
              </a:ext>
            </a:extLst>
          </p:cNvPr>
          <p:cNvSpPr/>
          <p:nvPr/>
        </p:nvSpPr>
        <p:spPr>
          <a:xfrm>
            <a:off x="5481340" y="4701345"/>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nvGrpSpPr>
          <p:cNvPr id="130" name="组合 129">
            <a:extLst>
              <a:ext uri="{FF2B5EF4-FFF2-40B4-BE49-F238E27FC236}">
                <a16:creationId xmlns:a16="http://schemas.microsoft.com/office/drawing/2014/main" id="{B9F40BF8-8A9E-E592-1960-892996521A48}"/>
              </a:ext>
            </a:extLst>
          </p:cNvPr>
          <p:cNvGrpSpPr/>
          <p:nvPr/>
        </p:nvGrpSpPr>
        <p:grpSpPr>
          <a:xfrm>
            <a:off x="6033746" y="4701318"/>
            <a:ext cx="586509" cy="197236"/>
            <a:chOff x="7504323" y="2993520"/>
            <a:chExt cx="586509" cy="197236"/>
          </a:xfrm>
        </p:grpSpPr>
        <p:sp>
          <p:nvSpPr>
            <p:cNvPr id="131" name="矩形 130">
              <a:extLst>
                <a:ext uri="{FF2B5EF4-FFF2-40B4-BE49-F238E27FC236}">
                  <a16:creationId xmlns:a16="http://schemas.microsoft.com/office/drawing/2014/main" id="{583DCEB2-7252-F2E2-ADA2-96C1D971AA2F}"/>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32" name="矩形 131">
              <a:extLst>
                <a:ext uri="{FF2B5EF4-FFF2-40B4-BE49-F238E27FC236}">
                  <a16:creationId xmlns:a16="http://schemas.microsoft.com/office/drawing/2014/main" id="{E970099D-1F8A-1E62-EC02-25F8F8AAB3D0}"/>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sp>
        <p:nvSpPr>
          <p:cNvPr id="133" name="箭头: 直角上 132">
            <a:extLst>
              <a:ext uri="{FF2B5EF4-FFF2-40B4-BE49-F238E27FC236}">
                <a16:creationId xmlns:a16="http://schemas.microsoft.com/office/drawing/2014/main" id="{9E735DC0-0436-9BE5-340A-9718B804F48E}"/>
              </a:ext>
            </a:extLst>
          </p:cNvPr>
          <p:cNvSpPr/>
          <p:nvPr/>
        </p:nvSpPr>
        <p:spPr>
          <a:xfrm rot="10800000">
            <a:off x="8857707" y="2969137"/>
            <a:ext cx="391597" cy="732866"/>
          </a:xfrm>
          <a:prstGeom prst="bentUpArrow">
            <a:avLst>
              <a:gd name="adj1" fmla="val 17956"/>
              <a:gd name="adj2" fmla="val 16321"/>
              <a:gd name="adj3" fmla="val 2395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4" name="箭头: 直角上 133">
            <a:extLst>
              <a:ext uri="{FF2B5EF4-FFF2-40B4-BE49-F238E27FC236}">
                <a16:creationId xmlns:a16="http://schemas.microsoft.com/office/drawing/2014/main" id="{2B0F5373-CDBA-E800-EF11-004392E0031F}"/>
              </a:ext>
            </a:extLst>
          </p:cNvPr>
          <p:cNvSpPr/>
          <p:nvPr/>
        </p:nvSpPr>
        <p:spPr>
          <a:xfrm rot="10800000" flipH="1">
            <a:off x="8741017" y="2580455"/>
            <a:ext cx="1200015" cy="165408"/>
          </a:xfrm>
          <a:prstGeom prst="bentUpArrow">
            <a:avLst>
              <a:gd name="adj1" fmla="val 30801"/>
              <a:gd name="adj2" fmla="val 28489"/>
              <a:gd name="adj3" fmla="val 4816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172560" y="1034808"/>
            <a:ext cx="4834763" cy="4789971"/>
          </a:xfrm>
        </p:spPr>
        <p:txBody>
          <a:bodyPr>
            <a:normAutofit/>
          </a:bodyPr>
          <a:lstStyle/>
          <a:p>
            <a:pPr>
              <a:lnSpc>
                <a:spcPts val="3280"/>
              </a:lnSpc>
              <a:spcBef>
                <a:spcPts val="1376"/>
              </a:spcBef>
            </a:pPr>
            <a:r>
              <a:rPr kumimoji="1" lang="zh-CN" altLang="en-US" dirty="0"/>
              <a:t>关系按照“键</a:t>
            </a:r>
            <a:r>
              <a:rPr kumimoji="1" lang="en-US" altLang="zh-CN" dirty="0"/>
              <a:t>”</a:t>
            </a:r>
            <a:r>
              <a:rPr kumimoji="1" lang="zh-CN" altLang="en-US" dirty="0"/>
              <a:t>的排列顺序存储</a:t>
            </a:r>
            <a:endParaRPr kumimoji="1" lang="en-US" altLang="zh-CN" dirty="0"/>
          </a:p>
          <a:p>
            <a:pPr lvl="1">
              <a:lnSpc>
                <a:spcPts val="3280"/>
              </a:lnSpc>
              <a:spcBef>
                <a:spcPts val="1376"/>
              </a:spcBef>
            </a:pPr>
            <a:r>
              <a:rPr kumimoji="1" lang="zh-CN" altLang="en-US" sz="2400" dirty="0"/>
              <a:t>元组在</a:t>
            </a:r>
            <a:r>
              <a:rPr kumimoji="1" lang="en-US" altLang="zh-CN" sz="2400" dirty="0">
                <a:solidFill>
                  <a:srgbClr val="FF0000"/>
                </a:solidFill>
              </a:rPr>
              <a:t>heap</a:t>
            </a:r>
            <a:r>
              <a:rPr kumimoji="1" lang="zh-CN" altLang="en-US" sz="2400" dirty="0">
                <a:solidFill>
                  <a:srgbClr val="FF0000"/>
                </a:solidFill>
              </a:rPr>
              <a:t>页面集合</a:t>
            </a:r>
            <a:r>
              <a:rPr kumimoji="1" lang="zh-CN" altLang="en-US" sz="2400" dirty="0"/>
              <a:t>中按照聚簇索引指定的顺序排序，</a:t>
            </a:r>
            <a:endParaRPr kumimoji="1" lang="en-US" altLang="zh-CN" sz="2400" dirty="0"/>
          </a:p>
          <a:p>
            <a:pPr lvl="1">
              <a:lnSpc>
                <a:spcPts val="3280"/>
              </a:lnSpc>
              <a:spcBef>
                <a:spcPts val="1376"/>
              </a:spcBef>
            </a:pPr>
            <a:r>
              <a:rPr kumimoji="1" lang="zh-CN" altLang="en-US" sz="2400" dirty="0"/>
              <a:t>叶子结点的值</a:t>
            </a:r>
            <a:endParaRPr kumimoji="1" lang="en-US" altLang="zh-CN" sz="2400" dirty="0"/>
          </a:p>
          <a:p>
            <a:pPr lvl="2">
              <a:lnSpc>
                <a:spcPts val="3280"/>
              </a:lnSpc>
              <a:spcBef>
                <a:spcPts val="1376"/>
              </a:spcBef>
            </a:pPr>
            <a:r>
              <a:rPr lang="zh-CN" altLang="en-US" sz="2200" spc="5" dirty="0">
                <a:cs typeface="Times New Roman"/>
              </a:rPr>
              <a:t>存放元组的实际数据</a:t>
            </a:r>
            <a:endParaRPr lang="en-US" altLang="zh-CN" sz="3200" dirty="0"/>
          </a:p>
          <a:p>
            <a:pPr lvl="2">
              <a:lnSpc>
                <a:spcPts val="3280"/>
              </a:lnSpc>
              <a:spcBef>
                <a:spcPts val="1376"/>
              </a:spcBef>
            </a:pPr>
            <a:r>
              <a:rPr kumimoji="1" lang="zh-CN" altLang="en-US" sz="2200" dirty="0"/>
              <a:t>也可以存放元组在堆文件的地址</a:t>
            </a:r>
            <a:endParaRPr lang="en-US" altLang="zh-CN" sz="2200" dirty="0"/>
          </a:p>
        </p:txBody>
      </p:sp>
      <p:sp>
        <p:nvSpPr>
          <p:cNvPr id="136" name="文本框 135">
            <a:extLst>
              <a:ext uri="{FF2B5EF4-FFF2-40B4-BE49-F238E27FC236}">
                <a16:creationId xmlns:a16="http://schemas.microsoft.com/office/drawing/2014/main" id="{16F73CF7-1519-414A-AB39-2276082ECB46}"/>
              </a:ext>
            </a:extLst>
          </p:cNvPr>
          <p:cNvSpPr txBox="1"/>
          <p:nvPr/>
        </p:nvSpPr>
        <p:spPr>
          <a:xfrm>
            <a:off x="10413458" y="2107221"/>
            <a:ext cx="1082348" cy="307777"/>
          </a:xfrm>
          <a:prstGeom prst="rect">
            <a:avLst/>
          </a:prstGeom>
          <a:noFill/>
        </p:spPr>
        <p:txBody>
          <a:bodyPr wrap="none" rtlCol="0">
            <a:spAutoFit/>
          </a:bodyPr>
          <a:lstStyle/>
          <a:p>
            <a:pPr algn="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非叶子结点</a:t>
            </a:r>
          </a:p>
        </p:txBody>
      </p:sp>
      <p:sp>
        <p:nvSpPr>
          <p:cNvPr id="137" name="文本框 136">
            <a:extLst>
              <a:ext uri="{FF2B5EF4-FFF2-40B4-BE49-F238E27FC236}">
                <a16:creationId xmlns:a16="http://schemas.microsoft.com/office/drawing/2014/main" id="{770030C3-2CED-4803-8830-6B8595F04949}"/>
              </a:ext>
            </a:extLst>
          </p:cNvPr>
          <p:cNvSpPr txBox="1"/>
          <p:nvPr/>
        </p:nvSpPr>
        <p:spPr>
          <a:xfrm>
            <a:off x="10703718" y="3482057"/>
            <a:ext cx="902811" cy="307777"/>
          </a:xfrm>
          <a:prstGeom prst="rect">
            <a:avLst/>
          </a:prstGeom>
          <a:noFill/>
        </p:spPr>
        <p:txBody>
          <a:bodyPr wrap="none" rtlCol="0">
            <a:spAutoFit/>
          </a:bodyPr>
          <a:lstStyle/>
          <a:p>
            <a:pPr algn="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叶子结点</a:t>
            </a:r>
          </a:p>
        </p:txBody>
      </p:sp>
    </p:spTree>
    <p:extLst>
      <p:ext uri="{BB962C8B-B14F-4D97-AF65-F5344CB8AC3E}">
        <p14:creationId xmlns:p14="http://schemas.microsoft.com/office/powerpoint/2010/main" val="3354029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defRPr dirty="0" smtClean="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25450</TotalTime>
  <Words>2455</Words>
  <Application>Microsoft Office PowerPoint</Application>
  <PresentationFormat>自定义</PresentationFormat>
  <Paragraphs>431</Paragraphs>
  <Slides>10</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SimSun</vt:lpstr>
      <vt:lpstr>SimSun</vt:lpstr>
      <vt:lpstr>微软雅黑</vt:lpstr>
      <vt:lpstr>Arial</vt:lpstr>
      <vt:lpstr>Book Antiqua</vt:lpstr>
      <vt:lpstr>Calibri</vt:lpstr>
      <vt:lpstr>Consolas</vt:lpstr>
      <vt:lpstr>Perpetua</vt:lpstr>
      <vt:lpstr>Times New Roman</vt:lpstr>
      <vt:lpstr>Trebuchet MS</vt:lpstr>
      <vt:lpstr>Verdana</vt:lpstr>
      <vt:lpstr>Wingdings 2</vt:lpstr>
      <vt:lpstr>平衡</vt:lpstr>
      <vt:lpstr> B+树索引</vt:lpstr>
      <vt:lpstr>本节主要内容</vt:lpstr>
      <vt:lpstr>1 表索引</vt:lpstr>
      <vt:lpstr>2 B+树索引</vt:lpstr>
      <vt:lpstr>B+树的结点</vt:lpstr>
      <vt:lpstr>B+树叶子结点</vt:lpstr>
      <vt:lpstr>B+树叶子结点</vt:lpstr>
      <vt:lpstr>非聚簇索引（ Nonclustered Indexes） ）</vt:lpstr>
      <vt:lpstr>聚簇索引（Clustered Indexes）</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think</dc:creator>
  <cp:lastModifiedBy>潘鹏</cp:lastModifiedBy>
  <cp:revision>808</cp:revision>
  <dcterms:created xsi:type="dcterms:W3CDTF">2019-02-21T08:15:55Z</dcterms:created>
  <dcterms:modified xsi:type="dcterms:W3CDTF">2024-02-20T03:41:49Z</dcterms:modified>
</cp:coreProperties>
</file>