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1D03-C5C4-4A27-8636-CB56B7B0A8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AE94-6BCC-4B12-8246-91472A531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5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1D03-C5C4-4A27-8636-CB56B7B0A8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AE94-6BCC-4B12-8246-91472A531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2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1D03-C5C4-4A27-8636-CB56B7B0A8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AE94-6BCC-4B12-8246-91472A531C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0437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1D03-C5C4-4A27-8636-CB56B7B0A8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AE94-6BCC-4B12-8246-91472A531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89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1D03-C5C4-4A27-8636-CB56B7B0A8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AE94-6BCC-4B12-8246-91472A531C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4349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1D03-C5C4-4A27-8636-CB56B7B0A8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AE94-6BCC-4B12-8246-91472A531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1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1D03-C5C4-4A27-8636-CB56B7B0A8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AE94-6BCC-4B12-8246-91472A531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23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1D03-C5C4-4A27-8636-CB56B7B0A8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AE94-6BCC-4B12-8246-91472A531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3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1D03-C5C4-4A27-8636-CB56B7B0A8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AE94-6BCC-4B12-8246-91472A531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0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1D03-C5C4-4A27-8636-CB56B7B0A8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AE94-6BCC-4B12-8246-91472A531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8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1D03-C5C4-4A27-8636-CB56B7B0A8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AE94-6BCC-4B12-8246-91472A531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2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1D03-C5C4-4A27-8636-CB56B7B0A8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AE94-6BCC-4B12-8246-91472A531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1D03-C5C4-4A27-8636-CB56B7B0A8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AE94-6BCC-4B12-8246-91472A531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8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1D03-C5C4-4A27-8636-CB56B7B0A8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AE94-6BCC-4B12-8246-91472A531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1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1D03-C5C4-4A27-8636-CB56B7B0A8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AE94-6BCC-4B12-8246-91472A531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0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AE94-6BCC-4B12-8246-91472A531CE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1D03-C5C4-4A27-8636-CB56B7B0A86A}" type="datetimeFigureOut">
              <a:rPr lang="en-US" smtClean="0"/>
              <a:t>5/7/2019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5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A1D03-C5C4-4A27-8636-CB56B7B0A86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5BAE94-6BCC-4B12-8246-91472A531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2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873F-35E4-451D-8FA4-537DEA73A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ADT vs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79E24-C084-4D87-B2D3-1550FEBD6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Manish Puri</a:t>
            </a:r>
          </a:p>
        </p:txBody>
      </p:sp>
    </p:spTree>
    <p:extLst>
      <p:ext uri="{BB962C8B-B14F-4D97-AF65-F5344CB8AC3E}">
        <p14:creationId xmlns:p14="http://schemas.microsoft.com/office/powerpoint/2010/main" val="237001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6EA1-6BF9-4D34-B8C1-85DC29FF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Class/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ACD2-30DE-474B-9207-F4EEBDF7B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is a blueprint for creating objects.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class </a:t>
            </a:r>
            <a:r>
              <a:rPr lang="en-US" dirty="0" err="1"/>
              <a:t>MyClass</a:t>
            </a:r>
            <a:r>
              <a:rPr lang="en-US" dirty="0"/>
              <a:t>:  # class</a:t>
            </a:r>
            <a:br>
              <a:rPr lang="en-US" dirty="0"/>
            </a:br>
            <a:r>
              <a:rPr lang="en-US" dirty="0"/>
              <a:t>  x = 5</a:t>
            </a:r>
          </a:p>
          <a:p>
            <a:endParaRPr lang="en-US" dirty="0"/>
          </a:p>
          <a:p>
            <a:r>
              <a:rPr lang="en-US" dirty="0"/>
              <a:t>p1 = </a:t>
            </a:r>
            <a:r>
              <a:rPr lang="en-US" dirty="0" err="1"/>
              <a:t>MyClass</a:t>
            </a:r>
            <a:r>
              <a:rPr lang="en-US" dirty="0"/>
              <a:t>()  # p1 is an instance of </a:t>
            </a:r>
            <a:r>
              <a:rPr lang="en-US" dirty="0" err="1"/>
              <a:t>MyClass</a:t>
            </a:r>
            <a:br>
              <a:rPr lang="en-US" dirty="0"/>
            </a:br>
            <a:r>
              <a:rPr lang="en-US" dirty="0"/>
              <a:t>print(p1.x)</a:t>
            </a:r>
          </a:p>
          <a:p>
            <a:r>
              <a:rPr lang="en-US" dirty="0"/>
              <a:t>p2 = </a:t>
            </a:r>
            <a:r>
              <a:rPr lang="en-US" dirty="0" err="1"/>
              <a:t>MyClass</a:t>
            </a:r>
            <a:r>
              <a:rPr lang="en-US" dirty="0"/>
              <a:t>()  # p2 is an instance of </a:t>
            </a:r>
            <a:r>
              <a:rPr lang="en-US" dirty="0" err="1"/>
              <a:t>MyClass</a:t>
            </a:r>
            <a:br>
              <a:rPr lang="en-US" dirty="0"/>
            </a:br>
            <a:r>
              <a:rPr lang="en-US" dirty="0"/>
              <a:t>print(p2.x)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4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6EA1-6BF9-4D34-B8C1-85DC29FF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 (ADT)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ACD2-30DE-474B-9207-F4EEBDF7B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all familiar with concrete data types – string, integer,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ADT tells us about methods or operations (what is to be done) but does not tell how it is to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308987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B038-D929-4D2E-B9E5-743D2C6B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ADT?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8C0DC-87BF-44BA-8D7E-2DC5E05D2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ADT simplifies an algorithm by listing operations without diving into details about operation</a:t>
            </a:r>
          </a:p>
          <a:p>
            <a:endParaRPr lang="en-US" dirty="0"/>
          </a:p>
          <a:p>
            <a:r>
              <a:rPr lang="en-US" dirty="0"/>
              <a:t>Using ADT, we can distinguish between client code (code that uses ADT) and provider code (code that implements ADT)</a:t>
            </a:r>
          </a:p>
        </p:txBody>
      </p:sp>
    </p:spTree>
    <p:extLst>
      <p:ext uri="{BB962C8B-B14F-4D97-AF65-F5344CB8AC3E}">
        <p14:creationId xmlns:p14="http://schemas.microsoft.com/office/powerpoint/2010/main" val="72410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1A70-1E0C-4111-B647-99EB94D0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Example -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D67BB-EF19-4465-82ED-42E98BB1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Stack() – creates new empty stack</a:t>
            </a:r>
          </a:p>
          <a:p>
            <a:r>
              <a:rPr lang="en-US" dirty="0"/>
              <a:t>Push(value) – adds item to stack</a:t>
            </a:r>
          </a:p>
          <a:p>
            <a:r>
              <a:rPr lang="en-US" dirty="0"/>
              <a:t>Pop() – removes last element pushed to stack.</a:t>
            </a:r>
          </a:p>
          <a:p>
            <a:r>
              <a:rPr lang="en-US" dirty="0"/>
              <a:t>Top() – returns top element without removing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4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A2B8-36AA-4F6A-BBDB-3766E156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for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F577-9CDE-4EFF-997C-2A390722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7302"/>
          </a:xfrm>
        </p:spPr>
        <p:txBody>
          <a:bodyPr/>
          <a:lstStyle/>
          <a:p>
            <a:r>
              <a:rPr lang="en-US" dirty="0"/>
              <a:t>Class Stack:</a:t>
            </a:r>
          </a:p>
          <a:p>
            <a:pPr lvl="1"/>
            <a:r>
              <a:rPr lang="en-US" dirty="0"/>
              <a:t>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pPr lvl="2"/>
            <a:r>
              <a:rPr lang="en-US" dirty="0" err="1"/>
              <a:t>Self.items</a:t>
            </a:r>
            <a:r>
              <a:rPr lang="en-US" dirty="0"/>
              <a:t> = []]</a:t>
            </a:r>
          </a:p>
          <a:p>
            <a:pPr lvl="1"/>
            <a:r>
              <a:rPr lang="en-US" dirty="0"/>
              <a:t>Def push (self, item):</a:t>
            </a:r>
          </a:p>
          <a:p>
            <a:pPr lvl="2"/>
            <a:r>
              <a:rPr lang="en-US" dirty="0" err="1"/>
              <a:t>Self.items.append</a:t>
            </a:r>
            <a:r>
              <a:rPr lang="en-US" dirty="0"/>
              <a:t>(stack)</a:t>
            </a:r>
          </a:p>
          <a:p>
            <a:pPr lvl="1"/>
            <a:r>
              <a:rPr lang="en-US" dirty="0"/>
              <a:t>Def pop()</a:t>
            </a:r>
          </a:p>
          <a:p>
            <a:pPr lvl="2"/>
            <a:r>
              <a:rPr lang="en-US" dirty="0" err="1"/>
              <a:t>Self.items.pop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Def top()</a:t>
            </a:r>
          </a:p>
          <a:p>
            <a:pPr lvl="2"/>
            <a:r>
              <a:rPr lang="en-US" dirty="0" err="1"/>
              <a:t>Self.items</a:t>
            </a:r>
            <a:r>
              <a:rPr lang="en-US" dirty="0"/>
              <a:t>[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self.items</a:t>
            </a:r>
            <a:r>
              <a:rPr lang="en-US" dirty="0"/>
              <a:t>)-1]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x = Stack()  #instance of class</a:t>
            </a:r>
          </a:p>
          <a:p>
            <a:pPr lvl="1"/>
            <a:r>
              <a:rPr lang="en-US" dirty="0" err="1"/>
              <a:t>x.push</a:t>
            </a:r>
            <a:r>
              <a:rPr lang="en-US" dirty="0"/>
              <a:t>(5)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151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210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ADT vs Class</vt:lpstr>
      <vt:lpstr>Class/ Object</vt:lpstr>
      <vt:lpstr>Abstract Data Type (ADT)</vt:lpstr>
      <vt:lpstr>Why ADT?</vt:lpstr>
      <vt:lpstr>ADT Example - Stack</vt:lpstr>
      <vt:lpstr>Class for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ADT vs Class</dc:title>
  <dc:creator>Microsoft</dc:creator>
  <cp:lastModifiedBy>Microsoft</cp:lastModifiedBy>
  <cp:revision>5</cp:revision>
  <dcterms:created xsi:type="dcterms:W3CDTF">2019-05-06T17:14:33Z</dcterms:created>
  <dcterms:modified xsi:type="dcterms:W3CDTF">2019-05-07T17:40:28Z</dcterms:modified>
</cp:coreProperties>
</file>