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Adventure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Created by Jonathan Lewis, Jacob Schwartz, Ian Davies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9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2 players can play (code allows for 4)</a:t>
            </a:r>
          </a:p>
          <a:p>
            <a:r>
              <a:rPr lang="en-US" dirty="0" smtClean="0"/>
              <a:t>There are only two characters to choose from (BMO and NEPTR)</a:t>
            </a:r>
          </a:p>
          <a:p>
            <a:r>
              <a:rPr lang="en-US" dirty="0" smtClean="0"/>
              <a:t>There is only one monster spawning on the path</a:t>
            </a:r>
          </a:p>
          <a:p>
            <a:pPr lvl="1"/>
            <a:r>
              <a:rPr lang="en-US" dirty="0" smtClean="0"/>
              <a:t>Code allows for more</a:t>
            </a:r>
          </a:p>
          <a:p>
            <a:r>
              <a:rPr lang="en-US" dirty="0" smtClean="0"/>
              <a:t>Random Map Generated</a:t>
            </a:r>
          </a:p>
          <a:p>
            <a:pPr lvl="1"/>
            <a:r>
              <a:rPr lang="en-US" dirty="0" smtClean="0"/>
              <a:t>dirt path from start to end</a:t>
            </a:r>
          </a:p>
          <a:p>
            <a:pPr lvl="1"/>
            <a:r>
              <a:rPr lang="en-US" dirty="0" smtClean="0"/>
              <a:t>Trees</a:t>
            </a:r>
          </a:p>
          <a:p>
            <a:pPr lvl="2"/>
            <a:r>
              <a:rPr lang="en-US" dirty="0" err="1" smtClean="0"/>
              <a:t>Collidable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killable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86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20</TotalTime>
  <Words>64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Adventure Time</vt:lpstr>
      <vt:lpstr>Gameplay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Time</dc:title>
  <dc:creator>jdlewis@eagles.ewu.edu</dc:creator>
  <cp:lastModifiedBy>jdlewis@eagles.ewu.edu</cp:lastModifiedBy>
  <cp:revision>10</cp:revision>
  <dcterms:created xsi:type="dcterms:W3CDTF">2014-03-18T14:40:57Z</dcterms:created>
  <dcterms:modified xsi:type="dcterms:W3CDTF">2014-03-18T15:09:07Z</dcterms:modified>
</cp:coreProperties>
</file>