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0" r:id="rId5"/>
    <p:sldId id="264" r:id="rId6"/>
    <p:sldId id="256" r:id="rId7"/>
    <p:sldId id="259"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896"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9AE7-1AB0-401A-9445-93151C80CB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C099AD4-01C4-4556-901C-FC1AE18510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48401F-E98A-4B39-BA7C-F29C981F7AB2}"/>
              </a:ext>
            </a:extLst>
          </p:cNvPr>
          <p:cNvSpPr>
            <a:spLocks noGrp="1"/>
          </p:cNvSpPr>
          <p:nvPr>
            <p:ph type="dt" sz="half" idx="10"/>
          </p:nvPr>
        </p:nvSpPr>
        <p:spPr/>
        <p:txBody>
          <a:bodyPr/>
          <a:lstStyle/>
          <a:p>
            <a:fld id="{593AEBE5-9E38-4297-AF39-BC6A9C6AEB5A}" type="datetimeFigureOut">
              <a:rPr lang="en-GB" smtClean="0"/>
              <a:t>31/10/2021</a:t>
            </a:fld>
            <a:endParaRPr lang="en-GB"/>
          </a:p>
        </p:txBody>
      </p:sp>
      <p:sp>
        <p:nvSpPr>
          <p:cNvPr id="5" name="Footer Placeholder 4">
            <a:extLst>
              <a:ext uri="{FF2B5EF4-FFF2-40B4-BE49-F238E27FC236}">
                <a16:creationId xmlns:a16="http://schemas.microsoft.com/office/drawing/2014/main" id="{5E84876C-A854-40A0-A740-790DD04A0E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04AEC3-B16C-4F44-A395-701B37141C9B}"/>
              </a:ext>
            </a:extLst>
          </p:cNvPr>
          <p:cNvSpPr>
            <a:spLocks noGrp="1"/>
          </p:cNvSpPr>
          <p:nvPr>
            <p:ph type="sldNum" sz="quarter" idx="12"/>
          </p:nvPr>
        </p:nvSpPr>
        <p:spPr/>
        <p:txBody>
          <a:bodyPr/>
          <a:lstStyle/>
          <a:p>
            <a:fld id="{9080F096-33E3-454A-92D9-2987B0A3FA74}" type="slidenum">
              <a:rPr lang="en-GB" smtClean="0"/>
              <a:t>‹#›</a:t>
            </a:fld>
            <a:endParaRPr lang="en-GB"/>
          </a:p>
        </p:txBody>
      </p:sp>
    </p:spTree>
    <p:extLst>
      <p:ext uri="{BB962C8B-B14F-4D97-AF65-F5344CB8AC3E}">
        <p14:creationId xmlns:p14="http://schemas.microsoft.com/office/powerpoint/2010/main" val="198949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03B6-9515-499F-A162-48B90BF7702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832146-0D21-4A63-A645-1FDA05006A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AAA406-7FB9-4178-9ADE-D1A511228BE9}"/>
              </a:ext>
            </a:extLst>
          </p:cNvPr>
          <p:cNvSpPr>
            <a:spLocks noGrp="1"/>
          </p:cNvSpPr>
          <p:nvPr>
            <p:ph type="dt" sz="half" idx="10"/>
          </p:nvPr>
        </p:nvSpPr>
        <p:spPr/>
        <p:txBody>
          <a:bodyPr/>
          <a:lstStyle/>
          <a:p>
            <a:fld id="{593AEBE5-9E38-4297-AF39-BC6A9C6AEB5A}" type="datetimeFigureOut">
              <a:rPr lang="en-GB" smtClean="0"/>
              <a:t>31/10/2021</a:t>
            </a:fld>
            <a:endParaRPr lang="en-GB"/>
          </a:p>
        </p:txBody>
      </p:sp>
      <p:sp>
        <p:nvSpPr>
          <p:cNvPr id="5" name="Footer Placeholder 4">
            <a:extLst>
              <a:ext uri="{FF2B5EF4-FFF2-40B4-BE49-F238E27FC236}">
                <a16:creationId xmlns:a16="http://schemas.microsoft.com/office/drawing/2014/main" id="{C7D5FB90-EC94-4411-98F4-3ACFBEFD50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978DC3-5E7E-4BA5-BC79-D5F93D886137}"/>
              </a:ext>
            </a:extLst>
          </p:cNvPr>
          <p:cNvSpPr>
            <a:spLocks noGrp="1"/>
          </p:cNvSpPr>
          <p:nvPr>
            <p:ph type="sldNum" sz="quarter" idx="12"/>
          </p:nvPr>
        </p:nvSpPr>
        <p:spPr/>
        <p:txBody>
          <a:bodyPr/>
          <a:lstStyle/>
          <a:p>
            <a:fld id="{9080F096-33E3-454A-92D9-2987B0A3FA74}" type="slidenum">
              <a:rPr lang="en-GB" smtClean="0"/>
              <a:t>‹#›</a:t>
            </a:fld>
            <a:endParaRPr lang="en-GB"/>
          </a:p>
        </p:txBody>
      </p:sp>
    </p:spTree>
    <p:extLst>
      <p:ext uri="{BB962C8B-B14F-4D97-AF65-F5344CB8AC3E}">
        <p14:creationId xmlns:p14="http://schemas.microsoft.com/office/powerpoint/2010/main" val="239518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A4B39F-47AB-493C-BE2C-D3CC437630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BD0F4AD-2C3C-4DFC-AF54-A545ADBD51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73BF18-AD84-45E7-89FC-3298E29A2884}"/>
              </a:ext>
            </a:extLst>
          </p:cNvPr>
          <p:cNvSpPr>
            <a:spLocks noGrp="1"/>
          </p:cNvSpPr>
          <p:nvPr>
            <p:ph type="dt" sz="half" idx="10"/>
          </p:nvPr>
        </p:nvSpPr>
        <p:spPr/>
        <p:txBody>
          <a:bodyPr/>
          <a:lstStyle/>
          <a:p>
            <a:fld id="{593AEBE5-9E38-4297-AF39-BC6A9C6AEB5A}" type="datetimeFigureOut">
              <a:rPr lang="en-GB" smtClean="0"/>
              <a:t>31/10/2021</a:t>
            </a:fld>
            <a:endParaRPr lang="en-GB"/>
          </a:p>
        </p:txBody>
      </p:sp>
      <p:sp>
        <p:nvSpPr>
          <p:cNvPr id="5" name="Footer Placeholder 4">
            <a:extLst>
              <a:ext uri="{FF2B5EF4-FFF2-40B4-BE49-F238E27FC236}">
                <a16:creationId xmlns:a16="http://schemas.microsoft.com/office/drawing/2014/main" id="{02CDBB62-0B36-4F68-B913-7D3AE281F0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A392E-8BDD-4AC0-8C1C-A88A9BCA5F91}"/>
              </a:ext>
            </a:extLst>
          </p:cNvPr>
          <p:cNvSpPr>
            <a:spLocks noGrp="1"/>
          </p:cNvSpPr>
          <p:nvPr>
            <p:ph type="sldNum" sz="quarter" idx="12"/>
          </p:nvPr>
        </p:nvSpPr>
        <p:spPr/>
        <p:txBody>
          <a:bodyPr/>
          <a:lstStyle/>
          <a:p>
            <a:fld id="{9080F096-33E3-454A-92D9-2987B0A3FA74}" type="slidenum">
              <a:rPr lang="en-GB" smtClean="0"/>
              <a:t>‹#›</a:t>
            </a:fld>
            <a:endParaRPr lang="en-GB"/>
          </a:p>
        </p:txBody>
      </p:sp>
    </p:spTree>
    <p:extLst>
      <p:ext uri="{BB962C8B-B14F-4D97-AF65-F5344CB8AC3E}">
        <p14:creationId xmlns:p14="http://schemas.microsoft.com/office/powerpoint/2010/main" val="2967245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5AC4-B96B-4664-A0E1-14FC8FCFFFB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D993A7-22E5-471D-AAE0-D75AB8BAEE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81F6DC-54B6-40CC-9ABA-A0EF49A9E0AF}"/>
              </a:ext>
            </a:extLst>
          </p:cNvPr>
          <p:cNvSpPr>
            <a:spLocks noGrp="1"/>
          </p:cNvSpPr>
          <p:nvPr>
            <p:ph type="dt" sz="half" idx="10"/>
          </p:nvPr>
        </p:nvSpPr>
        <p:spPr/>
        <p:txBody>
          <a:bodyPr/>
          <a:lstStyle/>
          <a:p>
            <a:fld id="{593AEBE5-9E38-4297-AF39-BC6A9C6AEB5A}" type="datetimeFigureOut">
              <a:rPr lang="en-GB" smtClean="0"/>
              <a:t>31/10/2021</a:t>
            </a:fld>
            <a:endParaRPr lang="en-GB"/>
          </a:p>
        </p:txBody>
      </p:sp>
      <p:sp>
        <p:nvSpPr>
          <p:cNvPr id="5" name="Footer Placeholder 4">
            <a:extLst>
              <a:ext uri="{FF2B5EF4-FFF2-40B4-BE49-F238E27FC236}">
                <a16:creationId xmlns:a16="http://schemas.microsoft.com/office/drawing/2014/main" id="{39227DBC-9E9C-4031-9407-E6FD5C6653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00732F-A8A2-4CD3-BE9C-B84AC48ADF47}"/>
              </a:ext>
            </a:extLst>
          </p:cNvPr>
          <p:cNvSpPr>
            <a:spLocks noGrp="1"/>
          </p:cNvSpPr>
          <p:nvPr>
            <p:ph type="sldNum" sz="quarter" idx="12"/>
          </p:nvPr>
        </p:nvSpPr>
        <p:spPr/>
        <p:txBody>
          <a:bodyPr/>
          <a:lstStyle/>
          <a:p>
            <a:fld id="{9080F096-33E3-454A-92D9-2987B0A3FA74}" type="slidenum">
              <a:rPr lang="en-GB" smtClean="0"/>
              <a:t>‹#›</a:t>
            </a:fld>
            <a:endParaRPr lang="en-GB"/>
          </a:p>
        </p:txBody>
      </p:sp>
    </p:spTree>
    <p:extLst>
      <p:ext uri="{BB962C8B-B14F-4D97-AF65-F5344CB8AC3E}">
        <p14:creationId xmlns:p14="http://schemas.microsoft.com/office/powerpoint/2010/main" val="283440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142F-CD5B-49B1-AAF4-41ABF57ACC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523ABC5-B10B-4F4D-8081-083B1B3CD3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ACB4CC-E96D-4613-82FA-F129A23E2E90}"/>
              </a:ext>
            </a:extLst>
          </p:cNvPr>
          <p:cNvSpPr>
            <a:spLocks noGrp="1"/>
          </p:cNvSpPr>
          <p:nvPr>
            <p:ph type="dt" sz="half" idx="10"/>
          </p:nvPr>
        </p:nvSpPr>
        <p:spPr/>
        <p:txBody>
          <a:bodyPr/>
          <a:lstStyle/>
          <a:p>
            <a:fld id="{593AEBE5-9E38-4297-AF39-BC6A9C6AEB5A}" type="datetimeFigureOut">
              <a:rPr lang="en-GB" smtClean="0"/>
              <a:t>31/10/2021</a:t>
            </a:fld>
            <a:endParaRPr lang="en-GB"/>
          </a:p>
        </p:txBody>
      </p:sp>
      <p:sp>
        <p:nvSpPr>
          <p:cNvPr id="5" name="Footer Placeholder 4">
            <a:extLst>
              <a:ext uri="{FF2B5EF4-FFF2-40B4-BE49-F238E27FC236}">
                <a16:creationId xmlns:a16="http://schemas.microsoft.com/office/drawing/2014/main" id="{A86FE89D-3031-4CAB-87CD-950C707F92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173B7A-D73B-4A53-B56A-7ECE4F385C4C}"/>
              </a:ext>
            </a:extLst>
          </p:cNvPr>
          <p:cNvSpPr>
            <a:spLocks noGrp="1"/>
          </p:cNvSpPr>
          <p:nvPr>
            <p:ph type="sldNum" sz="quarter" idx="12"/>
          </p:nvPr>
        </p:nvSpPr>
        <p:spPr/>
        <p:txBody>
          <a:bodyPr/>
          <a:lstStyle/>
          <a:p>
            <a:fld id="{9080F096-33E3-454A-92D9-2987B0A3FA74}" type="slidenum">
              <a:rPr lang="en-GB" smtClean="0"/>
              <a:t>‹#›</a:t>
            </a:fld>
            <a:endParaRPr lang="en-GB"/>
          </a:p>
        </p:txBody>
      </p:sp>
    </p:spTree>
    <p:extLst>
      <p:ext uri="{BB962C8B-B14F-4D97-AF65-F5344CB8AC3E}">
        <p14:creationId xmlns:p14="http://schemas.microsoft.com/office/powerpoint/2010/main" val="232055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2A71-3A4E-4302-AD07-156206C686A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F356D1-D623-44C1-969B-19894E8C9C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47BA691-072F-4395-B49E-B05BC0B5B7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FD1F7A2-B720-4017-B4D5-A9C28B3DF8D7}"/>
              </a:ext>
            </a:extLst>
          </p:cNvPr>
          <p:cNvSpPr>
            <a:spLocks noGrp="1"/>
          </p:cNvSpPr>
          <p:nvPr>
            <p:ph type="dt" sz="half" idx="10"/>
          </p:nvPr>
        </p:nvSpPr>
        <p:spPr/>
        <p:txBody>
          <a:bodyPr/>
          <a:lstStyle/>
          <a:p>
            <a:fld id="{593AEBE5-9E38-4297-AF39-BC6A9C6AEB5A}" type="datetimeFigureOut">
              <a:rPr lang="en-GB" smtClean="0"/>
              <a:t>31/10/2021</a:t>
            </a:fld>
            <a:endParaRPr lang="en-GB"/>
          </a:p>
        </p:txBody>
      </p:sp>
      <p:sp>
        <p:nvSpPr>
          <p:cNvPr id="6" name="Footer Placeholder 5">
            <a:extLst>
              <a:ext uri="{FF2B5EF4-FFF2-40B4-BE49-F238E27FC236}">
                <a16:creationId xmlns:a16="http://schemas.microsoft.com/office/drawing/2014/main" id="{966A88C3-8B4C-4941-B5A3-FE4356C027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60329C-F602-408F-A384-793FACE63403}"/>
              </a:ext>
            </a:extLst>
          </p:cNvPr>
          <p:cNvSpPr>
            <a:spLocks noGrp="1"/>
          </p:cNvSpPr>
          <p:nvPr>
            <p:ph type="sldNum" sz="quarter" idx="12"/>
          </p:nvPr>
        </p:nvSpPr>
        <p:spPr/>
        <p:txBody>
          <a:bodyPr/>
          <a:lstStyle/>
          <a:p>
            <a:fld id="{9080F096-33E3-454A-92D9-2987B0A3FA74}" type="slidenum">
              <a:rPr lang="en-GB" smtClean="0"/>
              <a:t>‹#›</a:t>
            </a:fld>
            <a:endParaRPr lang="en-GB"/>
          </a:p>
        </p:txBody>
      </p:sp>
    </p:spTree>
    <p:extLst>
      <p:ext uri="{BB962C8B-B14F-4D97-AF65-F5344CB8AC3E}">
        <p14:creationId xmlns:p14="http://schemas.microsoft.com/office/powerpoint/2010/main" val="3809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073E-180D-446F-9F49-04406162F9E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4C84A7-7905-444B-9C9F-81F6F589B3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CBCA78-130D-4D6F-AD63-CA43CD3D1B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DD3654-9AA7-4BD2-8304-593935612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4D88D-B725-412D-A906-99DF0E6FD5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E715543-BF26-447F-BBBE-8D796B1E0D40}"/>
              </a:ext>
            </a:extLst>
          </p:cNvPr>
          <p:cNvSpPr>
            <a:spLocks noGrp="1"/>
          </p:cNvSpPr>
          <p:nvPr>
            <p:ph type="dt" sz="half" idx="10"/>
          </p:nvPr>
        </p:nvSpPr>
        <p:spPr/>
        <p:txBody>
          <a:bodyPr/>
          <a:lstStyle/>
          <a:p>
            <a:fld id="{593AEBE5-9E38-4297-AF39-BC6A9C6AEB5A}" type="datetimeFigureOut">
              <a:rPr lang="en-GB" smtClean="0"/>
              <a:t>31/10/2021</a:t>
            </a:fld>
            <a:endParaRPr lang="en-GB"/>
          </a:p>
        </p:txBody>
      </p:sp>
      <p:sp>
        <p:nvSpPr>
          <p:cNvPr id="8" name="Footer Placeholder 7">
            <a:extLst>
              <a:ext uri="{FF2B5EF4-FFF2-40B4-BE49-F238E27FC236}">
                <a16:creationId xmlns:a16="http://schemas.microsoft.com/office/drawing/2014/main" id="{F7A46392-22D1-4587-AF0B-55B7BEC7C67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B8DF3F9-AE16-4D82-9C6C-4586C86A5AEC}"/>
              </a:ext>
            </a:extLst>
          </p:cNvPr>
          <p:cNvSpPr>
            <a:spLocks noGrp="1"/>
          </p:cNvSpPr>
          <p:nvPr>
            <p:ph type="sldNum" sz="quarter" idx="12"/>
          </p:nvPr>
        </p:nvSpPr>
        <p:spPr/>
        <p:txBody>
          <a:bodyPr/>
          <a:lstStyle/>
          <a:p>
            <a:fld id="{9080F096-33E3-454A-92D9-2987B0A3FA74}" type="slidenum">
              <a:rPr lang="en-GB" smtClean="0"/>
              <a:t>‹#›</a:t>
            </a:fld>
            <a:endParaRPr lang="en-GB"/>
          </a:p>
        </p:txBody>
      </p:sp>
    </p:spTree>
    <p:extLst>
      <p:ext uri="{BB962C8B-B14F-4D97-AF65-F5344CB8AC3E}">
        <p14:creationId xmlns:p14="http://schemas.microsoft.com/office/powerpoint/2010/main" val="252476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ECF3-6831-4375-9609-0B97E049D54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EC08F3E-25E3-4FD8-BC05-2233A6122671}"/>
              </a:ext>
            </a:extLst>
          </p:cNvPr>
          <p:cNvSpPr>
            <a:spLocks noGrp="1"/>
          </p:cNvSpPr>
          <p:nvPr>
            <p:ph type="dt" sz="half" idx="10"/>
          </p:nvPr>
        </p:nvSpPr>
        <p:spPr/>
        <p:txBody>
          <a:bodyPr/>
          <a:lstStyle/>
          <a:p>
            <a:fld id="{593AEBE5-9E38-4297-AF39-BC6A9C6AEB5A}" type="datetimeFigureOut">
              <a:rPr lang="en-GB" smtClean="0"/>
              <a:t>31/10/2021</a:t>
            </a:fld>
            <a:endParaRPr lang="en-GB"/>
          </a:p>
        </p:txBody>
      </p:sp>
      <p:sp>
        <p:nvSpPr>
          <p:cNvPr id="4" name="Footer Placeholder 3">
            <a:extLst>
              <a:ext uri="{FF2B5EF4-FFF2-40B4-BE49-F238E27FC236}">
                <a16:creationId xmlns:a16="http://schemas.microsoft.com/office/drawing/2014/main" id="{50249FCD-AACF-4A31-9C13-9FE448044D6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FE760F6-C082-4788-83BE-CD458359115C}"/>
              </a:ext>
            </a:extLst>
          </p:cNvPr>
          <p:cNvSpPr>
            <a:spLocks noGrp="1"/>
          </p:cNvSpPr>
          <p:nvPr>
            <p:ph type="sldNum" sz="quarter" idx="12"/>
          </p:nvPr>
        </p:nvSpPr>
        <p:spPr/>
        <p:txBody>
          <a:bodyPr/>
          <a:lstStyle/>
          <a:p>
            <a:fld id="{9080F096-33E3-454A-92D9-2987B0A3FA74}" type="slidenum">
              <a:rPr lang="en-GB" smtClean="0"/>
              <a:t>‹#›</a:t>
            </a:fld>
            <a:endParaRPr lang="en-GB"/>
          </a:p>
        </p:txBody>
      </p:sp>
    </p:spTree>
    <p:extLst>
      <p:ext uri="{BB962C8B-B14F-4D97-AF65-F5344CB8AC3E}">
        <p14:creationId xmlns:p14="http://schemas.microsoft.com/office/powerpoint/2010/main" val="2756177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17115-EBA4-4A81-AB9C-DE2669E145EE}"/>
              </a:ext>
            </a:extLst>
          </p:cNvPr>
          <p:cNvSpPr>
            <a:spLocks noGrp="1"/>
          </p:cNvSpPr>
          <p:nvPr>
            <p:ph type="dt" sz="half" idx="10"/>
          </p:nvPr>
        </p:nvSpPr>
        <p:spPr/>
        <p:txBody>
          <a:bodyPr/>
          <a:lstStyle/>
          <a:p>
            <a:fld id="{593AEBE5-9E38-4297-AF39-BC6A9C6AEB5A}" type="datetimeFigureOut">
              <a:rPr lang="en-GB" smtClean="0"/>
              <a:t>31/10/2021</a:t>
            </a:fld>
            <a:endParaRPr lang="en-GB"/>
          </a:p>
        </p:txBody>
      </p:sp>
      <p:sp>
        <p:nvSpPr>
          <p:cNvPr id="3" name="Footer Placeholder 2">
            <a:extLst>
              <a:ext uri="{FF2B5EF4-FFF2-40B4-BE49-F238E27FC236}">
                <a16:creationId xmlns:a16="http://schemas.microsoft.com/office/drawing/2014/main" id="{B3C20AA8-A810-4D2C-819E-2C3885A8C3D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56CC100-C4F4-4EC2-A61B-8639E706D5AC}"/>
              </a:ext>
            </a:extLst>
          </p:cNvPr>
          <p:cNvSpPr>
            <a:spLocks noGrp="1"/>
          </p:cNvSpPr>
          <p:nvPr>
            <p:ph type="sldNum" sz="quarter" idx="12"/>
          </p:nvPr>
        </p:nvSpPr>
        <p:spPr/>
        <p:txBody>
          <a:bodyPr/>
          <a:lstStyle/>
          <a:p>
            <a:fld id="{9080F096-33E3-454A-92D9-2987B0A3FA74}" type="slidenum">
              <a:rPr lang="en-GB" smtClean="0"/>
              <a:t>‹#›</a:t>
            </a:fld>
            <a:endParaRPr lang="en-GB"/>
          </a:p>
        </p:txBody>
      </p:sp>
    </p:spTree>
    <p:extLst>
      <p:ext uri="{BB962C8B-B14F-4D97-AF65-F5344CB8AC3E}">
        <p14:creationId xmlns:p14="http://schemas.microsoft.com/office/powerpoint/2010/main" val="630613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18C4-6B9A-4973-A800-781774BBBE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682BFC-7943-4679-B9FF-ACC218B6C3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F4276B1-6639-4E33-98AC-83CCFC3AC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2CE6C-4440-47E1-BC15-85441DE2B22C}"/>
              </a:ext>
            </a:extLst>
          </p:cNvPr>
          <p:cNvSpPr>
            <a:spLocks noGrp="1"/>
          </p:cNvSpPr>
          <p:nvPr>
            <p:ph type="dt" sz="half" idx="10"/>
          </p:nvPr>
        </p:nvSpPr>
        <p:spPr/>
        <p:txBody>
          <a:bodyPr/>
          <a:lstStyle/>
          <a:p>
            <a:fld id="{593AEBE5-9E38-4297-AF39-BC6A9C6AEB5A}" type="datetimeFigureOut">
              <a:rPr lang="en-GB" smtClean="0"/>
              <a:t>31/10/2021</a:t>
            </a:fld>
            <a:endParaRPr lang="en-GB"/>
          </a:p>
        </p:txBody>
      </p:sp>
      <p:sp>
        <p:nvSpPr>
          <p:cNvPr id="6" name="Footer Placeholder 5">
            <a:extLst>
              <a:ext uri="{FF2B5EF4-FFF2-40B4-BE49-F238E27FC236}">
                <a16:creationId xmlns:a16="http://schemas.microsoft.com/office/drawing/2014/main" id="{16B9901A-2DA2-4D0F-9990-612C7A1F60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CE9F39-D09C-4148-A735-F17186F4F950}"/>
              </a:ext>
            </a:extLst>
          </p:cNvPr>
          <p:cNvSpPr>
            <a:spLocks noGrp="1"/>
          </p:cNvSpPr>
          <p:nvPr>
            <p:ph type="sldNum" sz="quarter" idx="12"/>
          </p:nvPr>
        </p:nvSpPr>
        <p:spPr/>
        <p:txBody>
          <a:bodyPr/>
          <a:lstStyle/>
          <a:p>
            <a:fld id="{9080F096-33E3-454A-92D9-2987B0A3FA74}" type="slidenum">
              <a:rPr lang="en-GB" smtClean="0"/>
              <a:t>‹#›</a:t>
            </a:fld>
            <a:endParaRPr lang="en-GB"/>
          </a:p>
        </p:txBody>
      </p:sp>
    </p:spTree>
    <p:extLst>
      <p:ext uri="{BB962C8B-B14F-4D97-AF65-F5344CB8AC3E}">
        <p14:creationId xmlns:p14="http://schemas.microsoft.com/office/powerpoint/2010/main" val="3906900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FF98-FBA0-4053-BA56-DCDC62A47A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43ED4E5-5EBF-43AA-AC77-22C6AB9213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BAE029-9601-4D57-963F-D9D693B5C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D20D-0BF4-4F19-9599-123E9B6F5744}"/>
              </a:ext>
            </a:extLst>
          </p:cNvPr>
          <p:cNvSpPr>
            <a:spLocks noGrp="1"/>
          </p:cNvSpPr>
          <p:nvPr>
            <p:ph type="dt" sz="half" idx="10"/>
          </p:nvPr>
        </p:nvSpPr>
        <p:spPr/>
        <p:txBody>
          <a:bodyPr/>
          <a:lstStyle/>
          <a:p>
            <a:fld id="{593AEBE5-9E38-4297-AF39-BC6A9C6AEB5A}" type="datetimeFigureOut">
              <a:rPr lang="en-GB" smtClean="0"/>
              <a:t>31/10/2021</a:t>
            </a:fld>
            <a:endParaRPr lang="en-GB"/>
          </a:p>
        </p:txBody>
      </p:sp>
      <p:sp>
        <p:nvSpPr>
          <p:cNvPr id="6" name="Footer Placeholder 5">
            <a:extLst>
              <a:ext uri="{FF2B5EF4-FFF2-40B4-BE49-F238E27FC236}">
                <a16:creationId xmlns:a16="http://schemas.microsoft.com/office/drawing/2014/main" id="{09C26E22-9625-4C5D-8DE5-3B98C291B8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E7C0A5-0129-448C-8F69-5A6839DDC163}"/>
              </a:ext>
            </a:extLst>
          </p:cNvPr>
          <p:cNvSpPr>
            <a:spLocks noGrp="1"/>
          </p:cNvSpPr>
          <p:nvPr>
            <p:ph type="sldNum" sz="quarter" idx="12"/>
          </p:nvPr>
        </p:nvSpPr>
        <p:spPr/>
        <p:txBody>
          <a:bodyPr/>
          <a:lstStyle/>
          <a:p>
            <a:fld id="{9080F096-33E3-454A-92D9-2987B0A3FA74}" type="slidenum">
              <a:rPr lang="en-GB" smtClean="0"/>
              <a:t>‹#›</a:t>
            </a:fld>
            <a:endParaRPr lang="en-GB"/>
          </a:p>
        </p:txBody>
      </p:sp>
    </p:spTree>
    <p:extLst>
      <p:ext uri="{BB962C8B-B14F-4D97-AF65-F5344CB8AC3E}">
        <p14:creationId xmlns:p14="http://schemas.microsoft.com/office/powerpoint/2010/main" val="2112009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000321-A143-4B2E-9A5F-36A0FFA328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B87727-22BC-4D91-91BC-137FEC8D27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89212B-1BE8-49F5-8DF8-F3D1AE6D4F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AEBE5-9E38-4297-AF39-BC6A9C6AEB5A}" type="datetimeFigureOut">
              <a:rPr lang="en-GB" smtClean="0"/>
              <a:t>31/10/2021</a:t>
            </a:fld>
            <a:endParaRPr lang="en-GB"/>
          </a:p>
        </p:txBody>
      </p:sp>
      <p:sp>
        <p:nvSpPr>
          <p:cNvPr id="5" name="Footer Placeholder 4">
            <a:extLst>
              <a:ext uri="{FF2B5EF4-FFF2-40B4-BE49-F238E27FC236}">
                <a16:creationId xmlns:a16="http://schemas.microsoft.com/office/drawing/2014/main" id="{9CDA6FB8-D066-4C19-BEC0-41012CCEB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0F4B55E-129B-452B-8255-A2C4992881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0F096-33E3-454A-92D9-2987B0A3FA74}" type="slidenum">
              <a:rPr lang="en-GB" smtClean="0"/>
              <a:t>‹#›</a:t>
            </a:fld>
            <a:endParaRPr lang="en-GB"/>
          </a:p>
        </p:txBody>
      </p:sp>
    </p:spTree>
    <p:extLst>
      <p:ext uri="{BB962C8B-B14F-4D97-AF65-F5344CB8AC3E}">
        <p14:creationId xmlns:p14="http://schemas.microsoft.com/office/powerpoint/2010/main" val="311888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cBook Pro near headphones">
            <a:extLst>
              <a:ext uri="{FF2B5EF4-FFF2-40B4-BE49-F238E27FC236}">
                <a16:creationId xmlns:a16="http://schemas.microsoft.com/office/drawing/2014/main" id="{48FA5D21-18C8-46AE-A999-43D5D51597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472" b="11538"/>
          <a:stretch/>
        </p:blipFill>
        <p:spPr bwMode="auto">
          <a:xfrm>
            <a:off x="0" y="2247900"/>
            <a:ext cx="12192000" cy="46101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59829CBC-A3EB-4CFC-892A-F8461E57E6B4}"/>
              </a:ext>
            </a:extLst>
          </p:cNvPr>
          <p:cNvCxnSpPr/>
          <p:nvPr/>
        </p:nvCxnSpPr>
        <p:spPr>
          <a:xfrm>
            <a:off x="2921000" y="2247900"/>
            <a:ext cx="6350000" cy="0"/>
          </a:xfrm>
          <a:prstGeom prst="line">
            <a:avLst/>
          </a:prstGeom>
          <a:ln w="762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BF848B-0A97-4B30-B599-396C0C06B7E8}"/>
              </a:ext>
            </a:extLst>
          </p:cNvPr>
          <p:cNvSpPr txBox="1"/>
          <p:nvPr/>
        </p:nvSpPr>
        <p:spPr>
          <a:xfrm>
            <a:off x="381000" y="635000"/>
            <a:ext cx="9156700" cy="917496"/>
          </a:xfrm>
          <a:prstGeom prst="rect">
            <a:avLst/>
          </a:prstGeom>
          <a:noFill/>
        </p:spPr>
        <p:txBody>
          <a:bodyPr wrap="square" rtlCol="0">
            <a:spAutoFit/>
          </a:bodyPr>
          <a:lstStyle/>
          <a:p>
            <a:r>
              <a:rPr lang="en-US" sz="5400" b="1" dirty="0">
                <a:solidFill>
                  <a:schemeClr val="accent6">
                    <a:lumMod val="75000"/>
                  </a:schemeClr>
                </a:solidFill>
              </a:rPr>
              <a:t>START YOUR ONLINE STORE…</a:t>
            </a:r>
            <a:endParaRPr lang="en-GB" sz="5400" b="1" dirty="0">
              <a:solidFill>
                <a:schemeClr val="accent6">
                  <a:lumMod val="75000"/>
                </a:schemeClr>
              </a:solidFill>
            </a:endParaRPr>
          </a:p>
        </p:txBody>
      </p:sp>
    </p:spTree>
    <p:extLst>
      <p:ext uri="{BB962C8B-B14F-4D97-AF65-F5344CB8AC3E}">
        <p14:creationId xmlns:p14="http://schemas.microsoft.com/office/powerpoint/2010/main" val="3028101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65CA5C-9C22-449E-9100-19F5A15D1078}"/>
              </a:ext>
            </a:extLst>
          </p:cNvPr>
          <p:cNvSpPr/>
          <p:nvPr/>
        </p:nvSpPr>
        <p:spPr>
          <a:xfrm>
            <a:off x="0" y="0"/>
            <a:ext cx="12192000" cy="13208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4455F8AB-B89E-40FC-A8E8-B59FFACEAED6}"/>
              </a:ext>
            </a:extLst>
          </p:cNvPr>
          <p:cNvSpPr txBox="1"/>
          <p:nvPr/>
        </p:nvSpPr>
        <p:spPr>
          <a:xfrm>
            <a:off x="6807200" y="198735"/>
            <a:ext cx="7315200" cy="923330"/>
          </a:xfrm>
          <a:prstGeom prst="rect">
            <a:avLst/>
          </a:prstGeom>
          <a:noFill/>
        </p:spPr>
        <p:txBody>
          <a:bodyPr wrap="square" rtlCol="0">
            <a:spAutoFit/>
          </a:bodyPr>
          <a:lstStyle/>
          <a:p>
            <a:pPr algn="ctr"/>
            <a:r>
              <a:rPr lang="en-US" sz="5400" b="1" dirty="0">
                <a:solidFill>
                  <a:schemeClr val="accent6">
                    <a:lumMod val="75000"/>
                  </a:schemeClr>
                </a:solidFill>
              </a:rPr>
              <a:t>Solution</a:t>
            </a:r>
            <a:endParaRPr lang="en-GB" sz="5400" b="1" dirty="0">
              <a:solidFill>
                <a:schemeClr val="accent6">
                  <a:lumMod val="75000"/>
                </a:schemeClr>
              </a:solidFill>
            </a:endParaRPr>
          </a:p>
        </p:txBody>
      </p:sp>
      <p:pic>
        <p:nvPicPr>
          <p:cNvPr id="9218" name="Picture 2" descr="brown fountain pen on notebook">
            <a:extLst>
              <a:ext uri="{FF2B5EF4-FFF2-40B4-BE49-F238E27FC236}">
                <a16:creationId xmlns:a16="http://schemas.microsoft.com/office/drawing/2014/main" id="{B2194E45-5E12-4C48-9C93-D693F2C3F5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83" r="23406"/>
          <a:stretch/>
        </p:blipFill>
        <p:spPr bwMode="auto">
          <a:xfrm>
            <a:off x="342900" y="1613712"/>
            <a:ext cx="4457700" cy="47870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Lazada-logo - vthgservice">
            <a:extLst>
              <a:ext uri="{FF2B5EF4-FFF2-40B4-BE49-F238E27FC236}">
                <a16:creationId xmlns:a16="http://schemas.microsoft.com/office/drawing/2014/main" id="{49C321A8-DD2D-4707-BAB5-06F1D0625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9749" y="5864739"/>
            <a:ext cx="2122251" cy="10926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Marvis Collective on Behance">
            <a:extLst>
              <a:ext uri="{FF2B5EF4-FFF2-40B4-BE49-F238E27FC236}">
                <a16:creationId xmlns:a16="http://schemas.microsoft.com/office/drawing/2014/main" id="{932F1247-2C36-47D1-A2EC-3D0FA64B6A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5200" y="5964107"/>
            <a:ext cx="1314549" cy="89389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2B840FE-6718-4D3D-87A7-5D7D85A0B951}"/>
              </a:ext>
            </a:extLst>
          </p:cNvPr>
          <p:cNvSpPr txBox="1"/>
          <p:nvPr/>
        </p:nvSpPr>
        <p:spPr>
          <a:xfrm>
            <a:off x="5350047" y="1695686"/>
            <a:ext cx="6499053" cy="4031873"/>
          </a:xfrm>
          <a:prstGeom prst="rect">
            <a:avLst/>
          </a:prstGeom>
          <a:noFill/>
        </p:spPr>
        <p:txBody>
          <a:bodyPr wrap="square" rtlCol="0">
            <a:spAutoFit/>
          </a:bodyPr>
          <a:lstStyle/>
          <a:p>
            <a:pPr marL="571500" indent="-571500">
              <a:buFont typeface="Arial" panose="020B0604020202020204" pitchFamily="34" charset="0"/>
              <a:buChar char="•"/>
            </a:pPr>
            <a:r>
              <a:rPr lang="en-US" sz="3200" dirty="0">
                <a:solidFill>
                  <a:schemeClr val="accent5"/>
                </a:solidFill>
              </a:rPr>
              <a:t>The seller can choose any promotion to draw traffic.</a:t>
            </a:r>
          </a:p>
          <a:p>
            <a:pPr marL="571500" indent="-571500">
              <a:buFont typeface="Arial" panose="020B0604020202020204" pitchFamily="34" charset="0"/>
              <a:buChar char="•"/>
            </a:pPr>
            <a:r>
              <a:rPr lang="en-US" sz="3200" dirty="0">
                <a:solidFill>
                  <a:schemeClr val="accent5"/>
                </a:solidFill>
              </a:rPr>
              <a:t>The confidence level at 95%, so the decision has a chance to mistake only 5%</a:t>
            </a:r>
            <a:endParaRPr lang="th-TH" sz="3200" dirty="0">
              <a:solidFill>
                <a:schemeClr val="accent5"/>
              </a:solidFill>
            </a:endParaRPr>
          </a:p>
          <a:p>
            <a:pPr marL="571500" indent="-571500">
              <a:buFont typeface="Arial" panose="020B0604020202020204" pitchFamily="34" charset="0"/>
              <a:buChar char="•"/>
            </a:pPr>
            <a:r>
              <a:rPr lang="en-US" sz="3200" dirty="0">
                <a:solidFill>
                  <a:schemeClr val="accent5"/>
                </a:solidFill>
              </a:rPr>
              <a:t>Next should test different between who are new to product and are not.</a:t>
            </a:r>
            <a:endParaRPr lang="en-GB" sz="3200" dirty="0">
              <a:solidFill>
                <a:schemeClr val="accent5"/>
              </a:solidFill>
            </a:endParaRPr>
          </a:p>
        </p:txBody>
      </p:sp>
    </p:spTree>
    <p:extLst>
      <p:ext uri="{BB962C8B-B14F-4D97-AF65-F5344CB8AC3E}">
        <p14:creationId xmlns:p14="http://schemas.microsoft.com/office/powerpoint/2010/main" val="90271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cBook Pro near headphones">
            <a:extLst>
              <a:ext uri="{FF2B5EF4-FFF2-40B4-BE49-F238E27FC236}">
                <a16:creationId xmlns:a16="http://schemas.microsoft.com/office/drawing/2014/main" id="{48FA5D21-18C8-46AE-A999-43D5D51597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472" b="11538"/>
          <a:stretch/>
        </p:blipFill>
        <p:spPr bwMode="auto">
          <a:xfrm>
            <a:off x="0" y="2247900"/>
            <a:ext cx="12192000" cy="46101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59829CBC-A3EB-4CFC-892A-F8461E57E6B4}"/>
              </a:ext>
            </a:extLst>
          </p:cNvPr>
          <p:cNvCxnSpPr/>
          <p:nvPr/>
        </p:nvCxnSpPr>
        <p:spPr>
          <a:xfrm>
            <a:off x="2921000" y="2247900"/>
            <a:ext cx="6350000" cy="0"/>
          </a:xfrm>
          <a:prstGeom prst="line">
            <a:avLst/>
          </a:prstGeom>
          <a:ln w="762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BF848B-0A97-4B30-B599-396C0C06B7E8}"/>
              </a:ext>
            </a:extLst>
          </p:cNvPr>
          <p:cNvSpPr txBox="1"/>
          <p:nvPr/>
        </p:nvSpPr>
        <p:spPr>
          <a:xfrm>
            <a:off x="1517650" y="520700"/>
            <a:ext cx="9156700" cy="1323439"/>
          </a:xfrm>
          <a:prstGeom prst="rect">
            <a:avLst/>
          </a:prstGeom>
          <a:noFill/>
        </p:spPr>
        <p:txBody>
          <a:bodyPr wrap="square" rtlCol="0">
            <a:spAutoFit/>
          </a:bodyPr>
          <a:lstStyle/>
          <a:p>
            <a:pPr algn="ctr"/>
            <a:r>
              <a:rPr lang="en-US" sz="8000" b="1" dirty="0">
                <a:solidFill>
                  <a:schemeClr val="accent6">
                    <a:lumMod val="75000"/>
                  </a:schemeClr>
                </a:solidFill>
              </a:rPr>
              <a:t>THANK YOU</a:t>
            </a:r>
            <a:endParaRPr lang="en-GB" sz="8000" b="1" dirty="0">
              <a:solidFill>
                <a:schemeClr val="accent6">
                  <a:lumMod val="75000"/>
                </a:schemeClr>
              </a:solidFill>
            </a:endParaRPr>
          </a:p>
        </p:txBody>
      </p:sp>
      <p:sp>
        <p:nvSpPr>
          <p:cNvPr id="7" name="Rectangle 6">
            <a:extLst>
              <a:ext uri="{FF2B5EF4-FFF2-40B4-BE49-F238E27FC236}">
                <a16:creationId xmlns:a16="http://schemas.microsoft.com/office/drawing/2014/main" id="{2F942C9D-C007-4F25-8788-CE2D92F5891E}"/>
              </a:ext>
            </a:extLst>
          </p:cNvPr>
          <p:cNvSpPr/>
          <p:nvPr/>
        </p:nvSpPr>
        <p:spPr>
          <a:xfrm>
            <a:off x="0" y="4838701"/>
            <a:ext cx="12192000" cy="201929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1ED6E6A-2F2C-467E-A1B5-FCF215D3DA8C}"/>
              </a:ext>
            </a:extLst>
          </p:cNvPr>
          <p:cNvSpPr txBox="1"/>
          <p:nvPr/>
        </p:nvSpPr>
        <p:spPr>
          <a:xfrm>
            <a:off x="228600" y="5186630"/>
            <a:ext cx="4832350" cy="1323439"/>
          </a:xfrm>
          <a:prstGeom prst="rect">
            <a:avLst/>
          </a:prstGeom>
          <a:noFill/>
        </p:spPr>
        <p:txBody>
          <a:bodyPr wrap="square" rtlCol="0">
            <a:spAutoFit/>
          </a:bodyPr>
          <a:lstStyle/>
          <a:p>
            <a:r>
              <a:rPr lang="en-US" sz="8000" b="1" dirty="0">
                <a:solidFill>
                  <a:schemeClr val="accent6">
                    <a:lumMod val="75000"/>
                  </a:schemeClr>
                </a:solidFill>
              </a:rPr>
              <a:t>GROUP 4</a:t>
            </a:r>
            <a:endParaRPr lang="en-GB" sz="8000" b="1" dirty="0">
              <a:solidFill>
                <a:schemeClr val="accent6">
                  <a:lumMod val="75000"/>
                </a:schemeClr>
              </a:solidFill>
            </a:endParaRPr>
          </a:p>
        </p:txBody>
      </p:sp>
      <p:sp>
        <p:nvSpPr>
          <p:cNvPr id="10" name="TextBox 9">
            <a:extLst>
              <a:ext uri="{FF2B5EF4-FFF2-40B4-BE49-F238E27FC236}">
                <a16:creationId xmlns:a16="http://schemas.microsoft.com/office/drawing/2014/main" id="{CACB3B3C-AF1D-499B-9A4D-FA993F305602}"/>
              </a:ext>
            </a:extLst>
          </p:cNvPr>
          <p:cNvSpPr txBox="1"/>
          <p:nvPr/>
        </p:nvSpPr>
        <p:spPr>
          <a:xfrm>
            <a:off x="4814889" y="5617516"/>
            <a:ext cx="7148511" cy="584775"/>
          </a:xfrm>
          <a:prstGeom prst="rect">
            <a:avLst/>
          </a:prstGeom>
          <a:noFill/>
        </p:spPr>
        <p:txBody>
          <a:bodyPr wrap="square" rtlCol="0">
            <a:spAutoFit/>
          </a:bodyPr>
          <a:lstStyle/>
          <a:p>
            <a:r>
              <a:rPr lang="th-TH" sz="3200" dirty="0">
                <a:solidFill>
                  <a:schemeClr val="accent5"/>
                </a:solidFill>
              </a:rPr>
              <a:t>ศิริพงษ์	มนัดดา	ภูริภัทร	คเณศ	สมสกุล</a:t>
            </a:r>
            <a:endParaRPr lang="en-GB" sz="3200" dirty="0">
              <a:solidFill>
                <a:schemeClr val="accent5"/>
              </a:solidFill>
            </a:endParaRPr>
          </a:p>
        </p:txBody>
      </p:sp>
    </p:spTree>
    <p:extLst>
      <p:ext uri="{BB962C8B-B14F-4D97-AF65-F5344CB8AC3E}">
        <p14:creationId xmlns:p14="http://schemas.microsoft.com/office/powerpoint/2010/main" val="313588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CE49A4-E51D-4569-8F78-ED5736AD4317}"/>
              </a:ext>
            </a:extLst>
          </p:cNvPr>
          <p:cNvSpPr/>
          <p:nvPr/>
        </p:nvSpPr>
        <p:spPr>
          <a:xfrm>
            <a:off x="0" y="2527300"/>
            <a:ext cx="12192000" cy="18288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descr="Lazada-logo - vthgservice">
            <a:extLst>
              <a:ext uri="{FF2B5EF4-FFF2-40B4-BE49-F238E27FC236}">
                <a16:creationId xmlns:a16="http://schemas.microsoft.com/office/drawing/2014/main" id="{B5B5D8F0-79DE-48BF-8859-54FBA1E09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649" y="-564853"/>
            <a:ext cx="6860699" cy="35321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arvis Collective on Behance">
            <a:extLst>
              <a:ext uri="{FF2B5EF4-FFF2-40B4-BE49-F238E27FC236}">
                <a16:creationId xmlns:a16="http://schemas.microsoft.com/office/drawing/2014/main" id="{DDC0493D-B297-419F-B1A8-5EECA711C4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3349" y="4000500"/>
            <a:ext cx="4762500" cy="3238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837AFE1-348B-4981-B2D2-CB029E9FBA2D}"/>
              </a:ext>
            </a:extLst>
          </p:cNvPr>
          <p:cNvSpPr txBox="1"/>
          <p:nvPr/>
        </p:nvSpPr>
        <p:spPr>
          <a:xfrm>
            <a:off x="1054773" y="2642735"/>
            <a:ext cx="10539651" cy="923330"/>
          </a:xfrm>
          <a:prstGeom prst="rect">
            <a:avLst/>
          </a:prstGeom>
          <a:noFill/>
        </p:spPr>
        <p:txBody>
          <a:bodyPr wrap="square" rtlCol="0">
            <a:spAutoFit/>
          </a:bodyPr>
          <a:lstStyle/>
          <a:p>
            <a:pPr algn="ctr"/>
            <a:r>
              <a:rPr lang="en-US" sz="5400" b="1" dirty="0">
                <a:solidFill>
                  <a:schemeClr val="accent6">
                    <a:lumMod val="75000"/>
                  </a:schemeClr>
                </a:solidFill>
              </a:rPr>
              <a:t>New Authorized Seller For Mavis</a:t>
            </a:r>
            <a:endParaRPr lang="en-GB" sz="5400" b="1" dirty="0">
              <a:solidFill>
                <a:schemeClr val="accent6">
                  <a:lumMod val="75000"/>
                </a:schemeClr>
              </a:solidFill>
            </a:endParaRPr>
          </a:p>
        </p:txBody>
      </p:sp>
      <p:sp>
        <p:nvSpPr>
          <p:cNvPr id="9" name="TextBox 8">
            <a:extLst>
              <a:ext uri="{FF2B5EF4-FFF2-40B4-BE49-F238E27FC236}">
                <a16:creationId xmlns:a16="http://schemas.microsoft.com/office/drawing/2014/main" id="{CEF21834-CBD3-4678-8659-FA64FEA2178D}"/>
              </a:ext>
            </a:extLst>
          </p:cNvPr>
          <p:cNvSpPr txBox="1"/>
          <p:nvPr/>
        </p:nvSpPr>
        <p:spPr>
          <a:xfrm>
            <a:off x="476586" y="3401770"/>
            <a:ext cx="11696024" cy="707886"/>
          </a:xfrm>
          <a:prstGeom prst="rect">
            <a:avLst/>
          </a:prstGeom>
          <a:noFill/>
        </p:spPr>
        <p:txBody>
          <a:bodyPr wrap="square" rtlCol="0">
            <a:spAutoFit/>
          </a:bodyPr>
          <a:lstStyle/>
          <a:p>
            <a:pPr algn="ctr"/>
            <a:r>
              <a:rPr lang="en-US" sz="4000" dirty="0">
                <a:solidFill>
                  <a:schemeClr val="accent5"/>
                </a:solidFill>
              </a:rPr>
              <a:t>Objective: want to draw traffic to store with promotion</a:t>
            </a:r>
            <a:endParaRPr lang="en-GB" sz="4000" dirty="0">
              <a:solidFill>
                <a:schemeClr val="accent5"/>
              </a:solidFill>
            </a:endParaRPr>
          </a:p>
        </p:txBody>
      </p:sp>
    </p:spTree>
    <p:extLst>
      <p:ext uri="{BB962C8B-B14F-4D97-AF65-F5344CB8AC3E}">
        <p14:creationId xmlns:p14="http://schemas.microsoft.com/office/powerpoint/2010/main" val="356795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taly MARVIS Toothpaste 85ml111701 3SVh | Shopee Thailand">
            <a:extLst>
              <a:ext uri="{FF2B5EF4-FFF2-40B4-BE49-F238E27FC236}">
                <a16:creationId xmlns:a16="http://schemas.microsoft.com/office/drawing/2014/main" id="{EF030D61-412F-4591-8DEE-020AB916AC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818" b="21644"/>
          <a:stretch/>
        </p:blipFill>
        <p:spPr bwMode="auto">
          <a:xfrm>
            <a:off x="508000" y="1397000"/>
            <a:ext cx="7569200" cy="4203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A48E49E-E7D6-4E65-8006-BA19C0B55126}"/>
              </a:ext>
            </a:extLst>
          </p:cNvPr>
          <p:cNvSpPr/>
          <p:nvPr/>
        </p:nvSpPr>
        <p:spPr>
          <a:xfrm>
            <a:off x="3213100" y="4533900"/>
            <a:ext cx="8978900" cy="134683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5047620-9BE9-49BB-BC60-EBB573629309}"/>
              </a:ext>
            </a:extLst>
          </p:cNvPr>
          <p:cNvSpPr txBox="1"/>
          <p:nvPr/>
        </p:nvSpPr>
        <p:spPr>
          <a:xfrm>
            <a:off x="3334087" y="4789070"/>
            <a:ext cx="8736926" cy="830997"/>
          </a:xfrm>
          <a:prstGeom prst="rect">
            <a:avLst/>
          </a:prstGeom>
          <a:noFill/>
        </p:spPr>
        <p:txBody>
          <a:bodyPr wrap="square" rtlCol="0">
            <a:spAutoFit/>
          </a:bodyPr>
          <a:lstStyle/>
          <a:p>
            <a:r>
              <a:rPr lang="en-US" sz="4800" b="1" dirty="0">
                <a:solidFill>
                  <a:schemeClr val="accent6">
                    <a:lumMod val="75000"/>
                  </a:schemeClr>
                </a:solidFill>
              </a:rPr>
              <a:t>Premium Toothpaste 600 Baht</a:t>
            </a:r>
            <a:endParaRPr lang="en-GB" sz="4800" b="1" dirty="0">
              <a:solidFill>
                <a:schemeClr val="accent6">
                  <a:lumMod val="75000"/>
                </a:schemeClr>
              </a:solidFill>
            </a:endParaRPr>
          </a:p>
        </p:txBody>
      </p:sp>
      <p:pic>
        <p:nvPicPr>
          <p:cNvPr id="13" name="Picture 2" descr="Lazada-logo - vthgservice">
            <a:extLst>
              <a:ext uri="{FF2B5EF4-FFF2-40B4-BE49-F238E27FC236}">
                <a16:creationId xmlns:a16="http://schemas.microsoft.com/office/drawing/2014/main" id="{8880CF78-713B-4916-9FB6-6B4EFF050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9749" y="5864739"/>
            <a:ext cx="2122251" cy="10926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arvis Collective on Behance">
            <a:extLst>
              <a:ext uri="{FF2B5EF4-FFF2-40B4-BE49-F238E27FC236}">
                <a16:creationId xmlns:a16="http://schemas.microsoft.com/office/drawing/2014/main" id="{81A5F353-75B4-4AFB-B5D6-ECF9D847F0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5200" y="5964107"/>
            <a:ext cx="1314549" cy="893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984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oman in black long sleeve shirt using macbook">
            <a:extLst>
              <a:ext uri="{FF2B5EF4-FFF2-40B4-BE49-F238E27FC236}">
                <a16:creationId xmlns:a16="http://schemas.microsoft.com/office/drawing/2014/main" id="{14C65F20-DCDF-4624-933C-599AE16D6C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134" r="33200"/>
          <a:stretch/>
        </p:blipFill>
        <p:spPr bwMode="auto">
          <a:xfrm>
            <a:off x="0" y="0"/>
            <a:ext cx="3975100" cy="685704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8459E9F-7E47-4D0F-94C0-4C0CACD6F83B}"/>
              </a:ext>
            </a:extLst>
          </p:cNvPr>
          <p:cNvSpPr/>
          <p:nvPr/>
        </p:nvSpPr>
        <p:spPr>
          <a:xfrm>
            <a:off x="3213100" y="520700"/>
            <a:ext cx="8978900" cy="134683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48831C77-1520-450E-9552-2F2BD10A3F03}"/>
              </a:ext>
            </a:extLst>
          </p:cNvPr>
          <p:cNvSpPr txBox="1"/>
          <p:nvPr/>
        </p:nvSpPr>
        <p:spPr>
          <a:xfrm>
            <a:off x="3455075" y="699635"/>
            <a:ext cx="3339426" cy="923330"/>
          </a:xfrm>
          <a:prstGeom prst="rect">
            <a:avLst/>
          </a:prstGeom>
          <a:noFill/>
        </p:spPr>
        <p:txBody>
          <a:bodyPr wrap="square" rtlCol="0">
            <a:spAutoFit/>
          </a:bodyPr>
          <a:lstStyle/>
          <a:p>
            <a:r>
              <a:rPr lang="en-US" sz="5400" b="1" dirty="0">
                <a:solidFill>
                  <a:schemeClr val="accent6">
                    <a:lumMod val="75000"/>
                  </a:schemeClr>
                </a:solidFill>
              </a:rPr>
              <a:t>Problem</a:t>
            </a:r>
            <a:endParaRPr lang="en-GB" sz="5400" b="1" dirty="0">
              <a:solidFill>
                <a:schemeClr val="accent6">
                  <a:lumMod val="75000"/>
                </a:schemeClr>
              </a:solidFill>
            </a:endParaRPr>
          </a:p>
        </p:txBody>
      </p:sp>
      <p:sp>
        <p:nvSpPr>
          <p:cNvPr id="12" name="TextBox 11">
            <a:extLst>
              <a:ext uri="{FF2B5EF4-FFF2-40B4-BE49-F238E27FC236}">
                <a16:creationId xmlns:a16="http://schemas.microsoft.com/office/drawing/2014/main" id="{8C28A9B9-1568-4335-B0FF-4E0EEB2E7F19}"/>
              </a:ext>
            </a:extLst>
          </p:cNvPr>
          <p:cNvSpPr txBox="1"/>
          <p:nvPr/>
        </p:nvSpPr>
        <p:spPr>
          <a:xfrm>
            <a:off x="4448347" y="2188047"/>
            <a:ext cx="7537110" cy="3970318"/>
          </a:xfrm>
          <a:prstGeom prst="rect">
            <a:avLst/>
          </a:prstGeom>
          <a:noFill/>
        </p:spPr>
        <p:txBody>
          <a:bodyPr wrap="square" rtlCol="0">
            <a:spAutoFit/>
          </a:bodyPr>
          <a:lstStyle/>
          <a:p>
            <a:r>
              <a:rPr lang="en-US" sz="3600" dirty="0">
                <a:solidFill>
                  <a:schemeClr val="accent5"/>
                </a:solidFill>
              </a:rPr>
              <a:t>The seller never open an online store on any platforms. The marketing team endlessly discuss which promotion would be more attractive for customer on Lazada. Because of new to this platform, the team do not have any data about customer in Lazada at all.    </a:t>
            </a:r>
            <a:endParaRPr lang="en-GB" sz="3600" dirty="0">
              <a:solidFill>
                <a:schemeClr val="accent5"/>
              </a:solidFill>
            </a:endParaRPr>
          </a:p>
        </p:txBody>
      </p:sp>
      <p:pic>
        <p:nvPicPr>
          <p:cNvPr id="13" name="Picture 2" descr="Lazada-logo - vthgservice">
            <a:extLst>
              <a:ext uri="{FF2B5EF4-FFF2-40B4-BE49-F238E27FC236}">
                <a16:creationId xmlns:a16="http://schemas.microsoft.com/office/drawing/2014/main" id="{26E4BC8F-84C0-45FD-A064-756B3F54C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9749" y="5864739"/>
            <a:ext cx="2122251" cy="10926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arvis Collective on Behance">
            <a:extLst>
              <a:ext uri="{FF2B5EF4-FFF2-40B4-BE49-F238E27FC236}">
                <a16:creationId xmlns:a16="http://schemas.microsoft.com/office/drawing/2014/main" id="{3BDFAD67-5583-4C92-9FF9-22938A4F16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5200" y="5964107"/>
            <a:ext cx="1314549" cy="893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362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iscover Lazada Service Marketplace - Thailand">
            <a:extLst>
              <a:ext uri="{FF2B5EF4-FFF2-40B4-BE49-F238E27FC236}">
                <a16:creationId xmlns:a16="http://schemas.microsoft.com/office/drawing/2014/main" id="{CA114E9E-A4A6-4E2E-A71C-45A3E0AA06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410" b="257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A48E49E-E7D6-4E65-8006-BA19C0B55126}"/>
              </a:ext>
            </a:extLst>
          </p:cNvPr>
          <p:cNvSpPr/>
          <p:nvPr/>
        </p:nvSpPr>
        <p:spPr>
          <a:xfrm>
            <a:off x="3213100" y="4848104"/>
            <a:ext cx="8978900" cy="134683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5047620-9BE9-49BB-BC60-EBB573629309}"/>
              </a:ext>
            </a:extLst>
          </p:cNvPr>
          <p:cNvSpPr txBox="1"/>
          <p:nvPr/>
        </p:nvSpPr>
        <p:spPr>
          <a:xfrm>
            <a:off x="3455074" y="5106022"/>
            <a:ext cx="8736926" cy="830997"/>
          </a:xfrm>
          <a:prstGeom prst="rect">
            <a:avLst/>
          </a:prstGeom>
          <a:noFill/>
        </p:spPr>
        <p:txBody>
          <a:bodyPr wrap="square" rtlCol="0">
            <a:spAutoFit/>
          </a:bodyPr>
          <a:lstStyle/>
          <a:p>
            <a:r>
              <a:rPr lang="en-US" sz="4800" b="1" dirty="0">
                <a:solidFill>
                  <a:schemeClr val="accent6">
                    <a:lumMod val="75000"/>
                  </a:schemeClr>
                </a:solidFill>
              </a:rPr>
              <a:t>Sampling: Lazada Shoppers</a:t>
            </a:r>
            <a:endParaRPr lang="en-GB" sz="4800" b="1" dirty="0">
              <a:solidFill>
                <a:schemeClr val="accent6">
                  <a:lumMod val="75000"/>
                </a:schemeClr>
              </a:solidFill>
            </a:endParaRPr>
          </a:p>
        </p:txBody>
      </p:sp>
    </p:spTree>
    <p:extLst>
      <p:ext uri="{BB962C8B-B14F-4D97-AF65-F5344CB8AC3E}">
        <p14:creationId xmlns:p14="http://schemas.microsoft.com/office/powerpoint/2010/main" val="673815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Lazada-logo - vthgservice">
            <a:extLst>
              <a:ext uri="{FF2B5EF4-FFF2-40B4-BE49-F238E27FC236}">
                <a16:creationId xmlns:a16="http://schemas.microsoft.com/office/drawing/2014/main" id="{8F8D3389-99BF-491B-9E1D-DF5F3CD6B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9749" y="5864739"/>
            <a:ext cx="2122251" cy="109262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Marvis Collective on Behance">
            <a:extLst>
              <a:ext uri="{FF2B5EF4-FFF2-40B4-BE49-F238E27FC236}">
                <a16:creationId xmlns:a16="http://schemas.microsoft.com/office/drawing/2014/main" id="{FF9FDEE5-82BA-4CEF-9BC3-DE5E6E230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5200" y="5964107"/>
            <a:ext cx="1314549" cy="89389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Graphical user interface, application&#10;&#10;Description automatically generated">
            <a:extLst>
              <a:ext uri="{FF2B5EF4-FFF2-40B4-BE49-F238E27FC236}">
                <a16:creationId xmlns:a16="http://schemas.microsoft.com/office/drawing/2014/main" id="{5CBB3D3A-4055-4FD6-921D-29BFAB9C4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6801" y="177817"/>
            <a:ext cx="8613815" cy="5786289"/>
          </a:xfrm>
          <a:prstGeom prst="rect">
            <a:avLst/>
          </a:prstGeom>
        </p:spPr>
      </p:pic>
      <p:sp>
        <p:nvSpPr>
          <p:cNvPr id="22" name="Rectangle 21">
            <a:extLst>
              <a:ext uri="{FF2B5EF4-FFF2-40B4-BE49-F238E27FC236}">
                <a16:creationId xmlns:a16="http://schemas.microsoft.com/office/drawing/2014/main" id="{492FFD79-9B8F-4095-B50D-67ADC7C0A44E}"/>
              </a:ext>
            </a:extLst>
          </p:cNvPr>
          <p:cNvSpPr/>
          <p:nvPr/>
        </p:nvSpPr>
        <p:spPr>
          <a:xfrm>
            <a:off x="0" y="0"/>
            <a:ext cx="27686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F66F2DE3-7ADF-4409-9BC2-DD2D3022AA8B}"/>
              </a:ext>
            </a:extLst>
          </p:cNvPr>
          <p:cNvSpPr txBox="1"/>
          <p:nvPr/>
        </p:nvSpPr>
        <p:spPr>
          <a:xfrm>
            <a:off x="0" y="177817"/>
            <a:ext cx="2768600" cy="584775"/>
          </a:xfrm>
          <a:prstGeom prst="rect">
            <a:avLst/>
          </a:prstGeom>
          <a:noFill/>
        </p:spPr>
        <p:txBody>
          <a:bodyPr wrap="square" rtlCol="0">
            <a:spAutoFit/>
          </a:bodyPr>
          <a:lstStyle/>
          <a:p>
            <a:pPr algn="ctr"/>
            <a:r>
              <a:rPr lang="en-US" sz="3200" b="1" dirty="0">
                <a:solidFill>
                  <a:schemeClr val="accent6">
                    <a:lumMod val="75000"/>
                  </a:schemeClr>
                </a:solidFill>
              </a:rPr>
              <a:t>1</a:t>
            </a:r>
            <a:r>
              <a:rPr lang="en-US" sz="3200" b="1" baseline="30000" dirty="0">
                <a:solidFill>
                  <a:schemeClr val="accent6">
                    <a:lumMod val="75000"/>
                  </a:schemeClr>
                </a:solidFill>
              </a:rPr>
              <a:t>st</a:t>
            </a:r>
            <a:r>
              <a:rPr lang="en-US" sz="3200" b="1" dirty="0">
                <a:solidFill>
                  <a:schemeClr val="accent6">
                    <a:lumMod val="75000"/>
                  </a:schemeClr>
                </a:solidFill>
              </a:rPr>
              <a:t> Promotion</a:t>
            </a:r>
          </a:p>
        </p:txBody>
      </p:sp>
      <p:sp>
        <p:nvSpPr>
          <p:cNvPr id="24" name="TextBox 23">
            <a:extLst>
              <a:ext uri="{FF2B5EF4-FFF2-40B4-BE49-F238E27FC236}">
                <a16:creationId xmlns:a16="http://schemas.microsoft.com/office/drawing/2014/main" id="{E378036F-8355-44F1-A63A-2122AE518DF7}"/>
              </a:ext>
            </a:extLst>
          </p:cNvPr>
          <p:cNvSpPr txBox="1"/>
          <p:nvPr/>
        </p:nvSpPr>
        <p:spPr>
          <a:xfrm>
            <a:off x="141384" y="940409"/>
            <a:ext cx="2258916" cy="954107"/>
          </a:xfrm>
          <a:prstGeom prst="rect">
            <a:avLst/>
          </a:prstGeom>
          <a:noFill/>
        </p:spPr>
        <p:txBody>
          <a:bodyPr wrap="square" rtlCol="0">
            <a:spAutoFit/>
          </a:bodyPr>
          <a:lstStyle/>
          <a:p>
            <a:r>
              <a:rPr lang="en-US" sz="2800" dirty="0">
                <a:solidFill>
                  <a:schemeClr val="accent5"/>
                </a:solidFill>
              </a:rPr>
              <a:t>Buy one</a:t>
            </a:r>
          </a:p>
          <a:p>
            <a:r>
              <a:rPr lang="en-US" sz="2800" dirty="0">
                <a:solidFill>
                  <a:schemeClr val="accent5"/>
                </a:solidFill>
              </a:rPr>
              <a:t>Get one</a:t>
            </a:r>
            <a:endParaRPr lang="en-GB" sz="2800" dirty="0">
              <a:solidFill>
                <a:schemeClr val="accent5"/>
              </a:solidFill>
            </a:endParaRPr>
          </a:p>
        </p:txBody>
      </p:sp>
      <p:sp>
        <p:nvSpPr>
          <p:cNvPr id="25" name="TextBox 24">
            <a:extLst>
              <a:ext uri="{FF2B5EF4-FFF2-40B4-BE49-F238E27FC236}">
                <a16:creationId xmlns:a16="http://schemas.microsoft.com/office/drawing/2014/main" id="{AC4F6A43-2CA3-4588-A5D7-DA8A08B1EF6C}"/>
              </a:ext>
            </a:extLst>
          </p:cNvPr>
          <p:cNvSpPr txBox="1"/>
          <p:nvPr/>
        </p:nvSpPr>
        <p:spPr>
          <a:xfrm>
            <a:off x="514687" y="3792199"/>
            <a:ext cx="1885613" cy="3154710"/>
          </a:xfrm>
          <a:prstGeom prst="rect">
            <a:avLst/>
          </a:prstGeom>
          <a:noFill/>
        </p:spPr>
        <p:txBody>
          <a:bodyPr wrap="square" rtlCol="0">
            <a:spAutoFit/>
          </a:bodyPr>
          <a:lstStyle/>
          <a:p>
            <a:r>
              <a:rPr lang="en-US" sz="19900" b="1" dirty="0">
                <a:solidFill>
                  <a:srgbClr val="FF0000"/>
                </a:solidFill>
              </a:rPr>
              <a:t>A</a:t>
            </a:r>
            <a:endParaRPr lang="en-GB" sz="19900" b="1" dirty="0">
              <a:solidFill>
                <a:srgbClr val="FF0000"/>
              </a:solidFill>
            </a:endParaRPr>
          </a:p>
        </p:txBody>
      </p:sp>
    </p:spTree>
    <p:extLst>
      <p:ext uri="{BB962C8B-B14F-4D97-AF65-F5344CB8AC3E}">
        <p14:creationId xmlns:p14="http://schemas.microsoft.com/office/powerpoint/2010/main" val="94345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Lazada-logo - vthgservice">
            <a:extLst>
              <a:ext uri="{FF2B5EF4-FFF2-40B4-BE49-F238E27FC236}">
                <a16:creationId xmlns:a16="http://schemas.microsoft.com/office/drawing/2014/main" id="{8F8D3389-99BF-491B-9E1D-DF5F3CD6B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9749" y="5864739"/>
            <a:ext cx="2122251" cy="109262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Marvis Collective on Behance">
            <a:extLst>
              <a:ext uri="{FF2B5EF4-FFF2-40B4-BE49-F238E27FC236}">
                <a16:creationId xmlns:a16="http://schemas.microsoft.com/office/drawing/2014/main" id="{FF9FDEE5-82BA-4CEF-9BC3-DE5E6E230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5200" y="5964107"/>
            <a:ext cx="1314549" cy="8938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 application&#10;&#10;Description automatically generated">
            <a:extLst>
              <a:ext uri="{FF2B5EF4-FFF2-40B4-BE49-F238E27FC236}">
                <a16:creationId xmlns:a16="http://schemas.microsoft.com/office/drawing/2014/main" id="{FBF9F103-53D2-40D1-B497-523D0F413E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6801" y="177817"/>
            <a:ext cx="8613815" cy="5786290"/>
          </a:xfrm>
          <a:prstGeom prst="rect">
            <a:avLst/>
          </a:prstGeom>
        </p:spPr>
      </p:pic>
      <p:sp>
        <p:nvSpPr>
          <p:cNvPr id="7" name="Rectangle 6">
            <a:extLst>
              <a:ext uri="{FF2B5EF4-FFF2-40B4-BE49-F238E27FC236}">
                <a16:creationId xmlns:a16="http://schemas.microsoft.com/office/drawing/2014/main" id="{9CD70A3C-D643-4CD1-8669-D297610B1259}"/>
              </a:ext>
            </a:extLst>
          </p:cNvPr>
          <p:cNvSpPr/>
          <p:nvPr/>
        </p:nvSpPr>
        <p:spPr>
          <a:xfrm>
            <a:off x="0" y="0"/>
            <a:ext cx="27686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41369F1F-1AE7-4298-8AF4-A0435BBE9C66}"/>
              </a:ext>
            </a:extLst>
          </p:cNvPr>
          <p:cNvSpPr txBox="1"/>
          <p:nvPr/>
        </p:nvSpPr>
        <p:spPr>
          <a:xfrm>
            <a:off x="0" y="177817"/>
            <a:ext cx="2768600" cy="584775"/>
          </a:xfrm>
          <a:prstGeom prst="rect">
            <a:avLst/>
          </a:prstGeom>
          <a:noFill/>
        </p:spPr>
        <p:txBody>
          <a:bodyPr wrap="square" rtlCol="0">
            <a:spAutoFit/>
          </a:bodyPr>
          <a:lstStyle/>
          <a:p>
            <a:pPr algn="ctr"/>
            <a:r>
              <a:rPr lang="en-US" sz="3200" b="1" dirty="0">
                <a:solidFill>
                  <a:schemeClr val="accent6">
                    <a:lumMod val="75000"/>
                  </a:schemeClr>
                </a:solidFill>
              </a:rPr>
              <a:t>2</a:t>
            </a:r>
            <a:r>
              <a:rPr lang="en-US" sz="3200" b="1" baseline="30000" dirty="0">
                <a:solidFill>
                  <a:schemeClr val="accent6">
                    <a:lumMod val="75000"/>
                  </a:schemeClr>
                </a:solidFill>
              </a:rPr>
              <a:t>nd</a:t>
            </a:r>
            <a:r>
              <a:rPr lang="en-US" sz="3200" b="1" dirty="0">
                <a:solidFill>
                  <a:schemeClr val="accent6">
                    <a:lumMod val="75000"/>
                  </a:schemeClr>
                </a:solidFill>
              </a:rPr>
              <a:t> Promotion</a:t>
            </a:r>
            <a:endParaRPr lang="en-GB" sz="3200" b="1" dirty="0">
              <a:solidFill>
                <a:schemeClr val="accent6">
                  <a:lumMod val="75000"/>
                </a:schemeClr>
              </a:solidFill>
            </a:endParaRPr>
          </a:p>
        </p:txBody>
      </p:sp>
      <p:sp>
        <p:nvSpPr>
          <p:cNvPr id="9" name="TextBox 8">
            <a:extLst>
              <a:ext uri="{FF2B5EF4-FFF2-40B4-BE49-F238E27FC236}">
                <a16:creationId xmlns:a16="http://schemas.microsoft.com/office/drawing/2014/main" id="{6BB41236-E190-4BB2-84C4-6DC2670DE8E7}"/>
              </a:ext>
            </a:extLst>
          </p:cNvPr>
          <p:cNvSpPr txBox="1"/>
          <p:nvPr/>
        </p:nvSpPr>
        <p:spPr>
          <a:xfrm>
            <a:off x="141384" y="940409"/>
            <a:ext cx="2258916" cy="523220"/>
          </a:xfrm>
          <a:prstGeom prst="rect">
            <a:avLst/>
          </a:prstGeom>
          <a:noFill/>
        </p:spPr>
        <p:txBody>
          <a:bodyPr wrap="square" rtlCol="0">
            <a:spAutoFit/>
          </a:bodyPr>
          <a:lstStyle/>
          <a:p>
            <a:r>
              <a:rPr lang="en-US" sz="2800" dirty="0">
                <a:solidFill>
                  <a:schemeClr val="accent5"/>
                </a:solidFill>
              </a:rPr>
              <a:t>50% Off</a:t>
            </a:r>
            <a:endParaRPr lang="en-GB" sz="2800" dirty="0">
              <a:solidFill>
                <a:schemeClr val="accent5"/>
              </a:solidFill>
            </a:endParaRPr>
          </a:p>
        </p:txBody>
      </p:sp>
      <p:sp>
        <p:nvSpPr>
          <p:cNvPr id="10" name="TextBox 9">
            <a:extLst>
              <a:ext uri="{FF2B5EF4-FFF2-40B4-BE49-F238E27FC236}">
                <a16:creationId xmlns:a16="http://schemas.microsoft.com/office/drawing/2014/main" id="{10C82E90-32E0-4A85-8C78-03C8B52C6D70}"/>
              </a:ext>
            </a:extLst>
          </p:cNvPr>
          <p:cNvSpPr txBox="1"/>
          <p:nvPr/>
        </p:nvSpPr>
        <p:spPr>
          <a:xfrm>
            <a:off x="514687" y="3792199"/>
            <a:ext cx="1885613" cy="3154710"/>
          </a:xfrm>
          <a:prstGeom prst="rect">
            <a:avLst/>
          </a:prstGeom>
          <a:noFill/>
        </p:spPr>
        <p:txBody>
          <a:bodyPr wrap="square" rtlCol="0">
            <a:spAutoFit/>
          </a:bodyPr>
          <a:lstStyle/>
          <a:p>
            <a:r>
              <a:rPr lang="en-US" sz="19900" b="1" dirty="0">
                <a:solidFill>
                  <a:srgbClr val="FF0000"/>
                </a:solidFill>
              </a:rPr>
              <a:t>B</a:t>
            </a:r>
            <a:endParaRPr lang="en-GB" sz="19900" b="1" dirty="0">
              <a:solidFill>
                <a:srgbClr val="FF0000"/>
              </a:solidFill>
            </a:endParaRPr>
          </a:p>
        </p:txBody>
      </p:sp>
    </p:spTree>
    <p:extLst>
      <p:ext uri="{BB962C8B-B14F-4D97-AF65-F5344CB8AC3E}">
        <p14:creationId xmlns:p14="http://schemas.microsoft.com/office/powerpoint/2010/main" val="326553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CE49A4-E51D-4569-8F78-ED5736AD4317}"/>
              </a:ext>
            </a:extLst>
          </p:cNvPr>
          <p:cNvSpPr/>
          <p:nvPr/>
        </p:nvSpPr>
        <p:spPr>
          <a:xfrm>
            <a:off x="0" y="0"/>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E2AD02AD-9416-4F68-B843-64F92EA5EBEB}"/>
              </a:ext>
            </a:extLst>
          </p:cNvPr>
          <p:cNvSpPr/>
          <p:nvPr/>
        </p:nvSpPr>
        <p:spPr>
          <a:xfrm>
            <a:off x="457200" y="1219200"/>
            <a:ext cx="113157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4455F8AB-B89E-40FC-A8E8-B59FFACEAED6}"/>
              </a:ext>
            </a:extLst>
          </p:cNvPr>
          <p:cNvSpPr txBox="1"/>
          <p:nvPr/>
        </p:nvSpPr>
        <p:spPr>
          <a:xfrm>
            <a:off x="457200" y="147935"/>
            <a:ext cx="4483100" cy="923330"/>
          </a:xfrm>
          <a:prstGeom prst="rect">
            <a:avLst/>
          </a:prstGeom>
          <a:noFill/>
        </p:spPr>
        <p:txBody>
          <a:bodyPr wrap="square" rtlCol="0">
            <a:spAutoFit/>
          </a:bodyPr>
          <a:lstStyle/>
          <a:p>
            <a:r>
              <a:rPr lang="en-US" sz="5400" b="1" dirty="0">
                <a:solidFill>
                  <a:schemeClr val="accent6">
                    <a:lumMod val="75000"/>
                  </a:schemeClr>
                </a:solidFill>
              </a:rPr>
              <a:t>Hypothesis</a:t>
            </a:r>
            <a:endParaRPr lang="en-GB" sz="5400" b="1" dirty="0">
              <a:solidFill>
                <a:schemeClr val="accent6">
                  <a:lumMod val="75000"/>
                </a:schemeClr>
              </a:solidFill>
            </a:endParaRPr>
          </a:p>
        </p:txBody>
      </p:sp>
      <p:sp>
        <p:nvSpPr>
          <p:cNvPr id="14" name="TextBox 13">
            <a:extLst>
              <a:ext uri="{FF2B5EF4-FFF2-40B4-BE49-F238E27FC236}">
                <a16:creationId xmlns:a16="http://schemas.microsoft.com/office/drawing/2014/main" id="{E9724304-8C92-4A8D-A9D7-7A8689C87BFE}"/>
              </a:ext>
            </a:extLst>
          </p:cNvPr>
          <p:cNvSpPr txBox="1"/>
          <p:nvPr/>
        </p:nvSpPr>
        <p:spPr>
          <a:xfrm>
            <a:off x="762000" y="1410395"/>
            <a:ext cx="11430000" cy="769441"/>
          </a:xfrm>
          <a:prstGeom prst="rect">
            <a:avLst/>
          </a:prstGeom>
          <a:noFill/>
        </p:spPr>
        <p:txBody>
          <a:bodyPr wrap="square" rtlCol="0">
            <a:spAutoFit/>
          </a:bodyPr>
          <a:lstStyle/>
          <a:p>
            <a:r>
              <a:rPr lang="en-US" sz="4400" b="1" dirty="0">
                <a:solidFill>
                  <a:schemeClr val="accent6">
                    <a:lumMod val="75000"/>
                  </a:schemeClr>
                </a:solidFill>
              </a:rPr>
              <a:t>H0: 1</a:t>
            </a:r>
            <a:r>
              <a:rPr lang="en-US" sz="4400" b="1" baseline="30000" dirty="0">
                <a:solidFill>
                  <a:schemeClr val="accent6">
                    <a:lumMod val="75000"/>
                  </a:schemeClr>
                </a:solidFill>
              </a:rPr>
              <a:t>st</a:t>
            </a:r>
            <a:r>
              <a:rPr lang="en-US" sz="4400" b="1" dirty="0">
                <a:solidFill>
                  <a:schemeClr val="accent6">
                    <a:lumMod val="75000"/>
                  </a:schemeClr>
                </a:solidFill>
              </a:rPr>
              <a:t> Promotion : 2</a:t>
            </a:r>
            <a:r>
              <a:rPr lang="en-US" sz="4400" b="1" baseline="30000" dirty="0">
                <a:solidFill>
                  <a:schemeClr val="accent6">
                    <a:lumMod val="75000"/>
                  </a:schemeClr>
                </a:solidFill>
              </a:rPr>
              <a:t>nd</a:t>
            </a:r>
            <a:r>
              <a:rPr lang="en-US" sz="4400" b="1" dirty="0">
                <a:solidFill>
                  <a:schemeClr val="accent6">
                    <a:lumMod val="75000"/>
                  </a:schemeClr>
                </a:solidFill>
              </a:rPr>
              <a:t> Promotion      0.5 : 0.5</a:t>
            </a:r>
            <a:endParaRPr lang="en-GB" sz="4400" b="1" dirty="0">
              <a:solidFill>
                <a:schemeClr val="accent6">
                  <a:lumMod val="75000"/>
                </a:schemeClr>
              </a:solidFill>
            </a:endParaRPr>
          </a:p>
        </p:txBody>
      </p:sp>
      <p:sp>
        <p:nvSpPr>
          <p:cNvPr id="15" name="TextBox 14">
            <a:extLst>
              <a:ext uri="{FF2B5EF4-FFF2-40B4-BE49-F238E27FC236}">
                <a16:creationId xmlns:a16="http://schemas.microsoft.com/office/drawing/2014/main" id="{6C773C64-9ABE-4741-A4BA-4C1E7FE9BF60}"/>
              </a:ext>
            </a:extLst>
          </p:cNvPr>
          <p:cNvSpPr txBox="1"/>
          <p:nvPr/>
        </p:nvSpPr>
        <p:spPr>
          <a:xfrm>
            <a:off x="762000" y="2132410"/>
            <a:ext cx="10972800" cy="769441"/>
          </a:xfrm>
          <a:prstGeom prst="rect">
            <a:avLst/>
          </a:prstGeom>
          <a:noFill/>
        </p:spPr>
        <p:txBody>
          <a:bodyPr wrap="square" rtlCol="0">
            <a:spAutoFit/>
          </a:bodyPr>
          <a:lstStyle/>
          <a:p>
            <a:r>
              <a:rPr lang="en-US" sz="4400" b="1" dirty="0">
                <a:solidFill>
                  <a:schemeClr val="accent6">
                    <a:lumMod val="75000"/>
                  </a:schemeClr>
                </a:solidFill>
              </a:rPr>
              <a:t>H1: Not H0</a:t>
            </a:r>
            <a:endParaRPr lang="en-GB" sz="4400" b="1" dirty="0">
              <a:solidFill>
                <a:schemeClr val="accent6">
                  <a:lumMod val="75000"/>
                </a:schemeClr>
              </a:solidFill>
            </a:endParaRPr>
          </a:p>
        </p:txBody>
      </p:sp>
      <p:sp>
        <p:nvSpPr>
          <p:cNvPr id="17" name="Equals 16">
            <a:extLst>
              <a:ext uri="{FF2B5EF4-FFF2-40B4-BE49-F238E27FC236}">
                <a16:creationId xmlns:a16="http://schemas.microsoft.com/office/drawing/2014/main" id="{E6C71461-18EB-44CA-9850-49FFB0E75B5B}"/>
              </a:ext>
            </a:extLst>
          </p:cNvPr>
          <p:cNvSpPr/>
          <p:nvPr/>
        </p:nvSpPr>
        <p:spPr>
          <a:xfrm>
            <a:off x="8763000" y="1592313"/>
            <a:ext cx="469900" cy="444500"/>
          </a:xfrm>
          <a:prstGeom prst="mathEqual">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8" name="Picture 2" descr="Lazada-logo - vthgservice">
            <a:extLst>
              <a:ext uri="{FF2B5EF4-FFF2-40B4-BE49-F238E27FC236}">
                <a16:creationId xmlns:a16="http://schemas.microsoft.com/office/drawing/2014/main" id="{061E9141-13E6-4C58-A574-B975E5873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0649" y="5461267"/>
            <a:ext cx="2122251" cy="109262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arvis Collective on Behance">
            <a:extLst>
              <a:ext uri="{FF2B5EF4-FFF2-40B4-BE49-F238E27FC236}">
                <a16:creationId xmlns:a16="http://schemas.microsoft.com/office/drawing/2014/main" id="{713F0CFE-EA08-4B2B-9E23-7C3F6CFA6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6100" y="5560635"/>
            <a:ext cx="1314549" cy="893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818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CE49A4-E51D-4569-8F78-ED5736AD4317}"/>
              </a:ext>
            </a:extLst>
          </p:cNvPr>
          <p:cNvSpPr/>
          <p:nvPr/>
        </p:nvSpPr>
        <p:spPr>
          <a:xfrm>
            <a:off x="0" y="0"/>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4455F8AB-B89E-40FC-A8E8-B59FFACEAED6}"/>
              </a:ext>
            </a:extLst>
          </p:cNvPr>
          <p:cNvSpPr txBox="1"/>
          <p:nvPr/>
        </p:nvSpPr>
        <p:spPr>
          <a:xfrm>
            <a:off x="228599" y="173335"/>
            <a:ext cx="9841149" cy="923330"/>
          </a:xfrm>
          <a:prstGeom prst="rect">
            <a:avLst/>
          </a:prstGeom>
          <a:noFill/>
        </p:spPr>
        <p:txBody>
          <a:bodyPr wrap="square" rtlCol="0">
            <a:spAutoFit/>
          </a:bodyPr>
          <a:lstStyle/>
          <a:p>
            <a:r>
              <a:rPr lang="en-US" sz="5400" b="1" dirty="0">
                <a:solidFill>
                  <a:schemeClr val="accent6">
                    <a:lumMod val="75000"/>
                  </a:schemeClr>
                </a:solidFill>
              </a:rPr>
              <a:t>Result from 45 respondents</a:t>
            </a:r>
            <a:endParaRPr lang="en-GB" sz="5400" b="1" dirty="0">
              <a:solidFill>
                <a:schemeClr val="accent6">
                  <a:lumMod val="75000"/>
                </a:schemeClr>
              </a:solidFill>
            </a:endParaRPr>
          </a:p>
        </p:txBody>
      </p:sp>
      <p:pic>
        <p:nvPicPr>
          <p:cNvPr id="9" name="Picture 2" descr="Lazada-logo - vthgservice">
            <a:extLst>
              <a:ext uri="{FF2B5EF4-FFF2-40B4-BE49-F238E27FC236}">
                <a16:creationId xmlns:a16="http://schemas.microsoft.com/office/drawing/2014/main" id="{92215832-32DE-4E03-AB68-0650595E9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9749" y="5864739"/>
            <a:ext cx="2122251" cy="10926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arvis Collective on Behance">
            <a:extLst>
              <a:ext uri="{FF2B5EF4-FFF2-40B4-BE49-F238E27FC236}">
                <a16:creationId xmlns:a16="http://schemas.microsoft.com/office/drawing/2014/main" id="{55429BFA-2CA8-447F-8BD2-371705A0E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5200" y="5964107"/>
            <a:ext cx="1314549" cy="89389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6645E88F-8AD7-4E40-AF09-8B6A250E12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690" y="1270000"/>
            <a:ext cx="1156462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650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5601D1084F864198BB5A0153992B70" ma:contentTypeVersion="12" ma:contentTypeDescription="Create a new document." ma:contentTypeScope="" ma:versionID="4a4132d422be3fbc732d1e11584f7ee8">
  <xsd:schema xmlns:xsd="http://www.w3.org/2001/XMLSchema" xmlns:xs="http://www.w3.org/2001/XMLSchema" xmlns:p="http://schemas.microsoft.com/office/2006/metadata/properties" xmlns:ns2="33f7d08a-664c-4c8b-b451-46df9080d073" xmlns:ns3="ad436890-8679-42e4-8aa2-c5244ad9628b" targetNamespace="http://schemas.microsoft.com/office/2006/metadata/properties" ma:root="true" ma:fieldsID="752dedcdbf61f3ee5ed433e89e1b36b5" ns2:_="" ns3:_="">
    <xsd:import namespace="33f7d08a-664c-4c8b-b451-46df9080d073"/>
    <xsd:import namespace="ad436890-8679-42e4-8aa2-c5244ad9628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f7d08a-664c-4c8b-b451-46df9080d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d436890-8679-42e4-8aa2-c5244ad9628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5BCA9C-935F-45CF-89C0-3359B1BD26F4}"/>
</file>

<file path=customXml/itemProps2.xml><?xml version="1.0" encoding="utf-8"?>
<ds:datastoreItem xmlns:ds="http://schemas.openxmlformats.org/officeDocument/2006/customXml" ds:itemID="{90D99742-0106-414C-ACE6-282DA0F34723}"/>
</file>

<file path=customXml/itemProps3.xml><?xml version="1.0" encoding="utf-8"?>
<ds:datastoreItem xmlns:ds="http://schemas.openxmlformats.org/officeDocument/2006/customXml" ds:itemID="{69C79A97-3E68-4E99-8B40-D21CBA2F30B5}"/>
</file>

<file path=docProps/app.xml><?xml version="1.0" encoding="utf-8"?>
<Properties xmlns="http://schemas.openxmlformats.org/officeDocument/2006/extended-properties" xmlns:vt="http://schemas.openxmlformats.org/officeDocument/2006/docPropsVTypes">
  <TotalTime>89</TotalTime>
  <Words>168</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Canate Prakobkaew</dc:creator>
  <cp:lastModifiedBy>Canate Prakobkaew</cp:lastModifiedBy>
  <cp:revision>1</cp:revision>
  <dcterms:created xsi:type="dcterms:W3CDTF">2021-10-31T09:53:14Z</dcterms:created>
  <dcterms:modified xsi:type="dcterms:W3CDTF">2021-10-31T11:22:22Z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0x010100C85601D1084F864198BB5A0153992B70</vt:lpwstr>
  </property>
</Properties>
</file>