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rels" ContentType="application/vnd.openxmlformats-package.relationships+xml"/>
  <Default Extension="xlsx" ContentType="application/vnd.openxmlformats-officedocument.spreadsheetml.sheet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  <p:sldMasterId id="2147483684" r:id="rId5"/>
  </p:sldMasterIdLst>
  <p:notesMasterIdLst>
    <p:notesMasterId r:id="rId29"/>
  </p:notesMasterIdLst>
  <p:handoutMasterIdLst>
    <p:handoutMasterId r:id="rId30"/>
  </p:handoutMasterIdLst>
  <p:sldIdLst>
    <p:sldId id="262" r:id="rId6"/>
    <p:sldId id="602" r:id="rId7"/>
    <p:sldId id="739" r:id="rId8"/>
    <p:sldId id="761" r:id="rId9"/>
    <p:sldId id="742" r:id="rId10"/>
    <p:sldId id="740" r:id="rId11"/>
    <p:sldId id="743" r:id="rId12"/>
    <p:sldId id="741" r:id="rId13"/>
    <p:sldId id="746" r:id="rId14"/>
    <p:sldId id="748" r:id="rId15"/>
    <p:sldId id="749" r:id="rId16"/>
    <p:sldId id="750" r:id="rId17"/>
    <p:sldId id="747" r:id="rId18"/>
    <p:sldId id="752" r:id="rId19"/>
    <p:sldId id="753" r:id="rId20"/>
    <p:sldId id="757" r:id="rId21"/>
    <p:sldId id="758" r:id="rId22"/>
    <p:sldId id="760" r:id="rId23"/>
    <p:sldId id="755" r:id="rId24"/>
    <p:sldId id="754" r:id="rId25"/>
    <p:sldId id="531" r:id="rId26"/>
    <p:sldId id="762" r:id="rId27"/>
    <p:sldId id="612" r:id="rId28"/>
  </p:sldIdLst>
  <p:sldSz cx="9144000" cy="5143500" type="screen16x9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umik Purkayastha" initials="S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31B1"/>
    <a:srgbClr val="6455CE"/>
    <a:srgbClr val="5FB5C7"/>
    <a:srgbClr val="78B9E7"/>
    <a:srgbClr val="8DCDFA"/>
    <a:srgbClr val="D7ECFE"/>
    <a:srgbClr val="E00002"/>
    <a:srgbClr val="CC0000"/>
    <a:srgbClr val="FDBB30"/>
    <a:srgbClr val="8F6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220" autoAdjust="0"/>
    <p:restoredTop sz="94139" autoAdjust="0"/>
  </p:normalViewPr>
  <p:slideViewPr>
    <p:cSldViewPr>
      <p:cViewPr>
        <p:scale>
          <a:sx n="140" d="100"/>
          <a:sy n="140" d="100"/>
        </p:scale>
        <p:origin x="232" y="7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1" d="100"/>
        <a:sy n="181" d="100"/>
      </p:scale>
      <p:origin x="0" y="10072"/>
    </p:cViewPr>
  </p:sorterViewPr>
  <p:notesViewPr>
    <p:cSldViewPr>
      <p:cViewPr varScale="1">
        <p:scale>
          <a:sx n="96" d="100"/>
          <a:sy n="96" d="100"/>
        </p:scale>
        <p:origin x="3648" y="168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30" Type="http://schemas.openxmlformats.org/officeDocument/2006/relationships/handoutMaster" Target="handoutMasters/handoutMaster1.xml"/><Relationship Id="rId31" Type="http://schemas.openxmlformats.org/officeDocument/2006/relationships/commentAuthors" Target="commentAuthors.xml"/><Relationship Id="rId32" Type="http://schemas.openxmlformats.org/officeDocument/2006/relationships/presProps" Target="presProp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Relationship Id="rId2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4" Type="http://schemas.openxmlformats.org/officeDocument/2006/relationships/chartUserShapes" Target="../drawings/drawing2.xml"/><Relationship Id="rId1" Type="http://schemas.microsoft.com/office/2011/relationships/chartStyle" Target="style3.xml"/><Relationship Id="rId2" Type="http://schemas.microsoft.com/office/2011/relationships/chartColorStyle" Target="colors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52485892696604"/>
          <c:y val="0.0730110744413195"/>
          <c:w val="0.89626022772878"/>
          <c:h val="0.7989501680938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BSTS + Custom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156D-43B8-9B8E-CF19EE146CE5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156D-43B8-9B8E-CF19EE146CE5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latin typeface="Bogle" charset="0"/>
                    <a:ea typeface="Bogle" charset="0"/>
                    <a:cs typeface="Bogle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Quarter 1</c:v>
                </c:pt>
                <c:pt idx="1">
                  <c:v>Quarter 2</c:v>
                </c:pt>
                <c:pt idx="2">
                  <c:v>Quarter 3</c:v>
                </c:pt>
                <c:pt idx="3">
                  <c:v>Quarter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11.3</c:v>
                </c:pt>
                <c:pt idx="1">
                  <c:v>20.1</c:v>
                </c:pt>
                <c:pt idx="2">
                  <c:v>12.8</c:v>
                </c:pt>
                <c:pt idx="3">
                  <c:v>24.0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56D-43B8-9B8E-CF19EE146C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BSTS + Walmart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latin typeface="Bogle" charset="0"/>
                    <a:ea typeface="Bogle" charset="0"/>
                    <a:cs typeface="Bogle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Quarter 1</c:v>
                </c:pt>
                <c:pt idx="1">
                  <c:v>Quarter 2</c:v>
                </c:pt>
                <c:pt idx="2">
                  <c:v>Quarter 3</c:v>
                </c:pt>
                <c:pt idx="3">
                  <c:v>Quarter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12.9</c:v>
                </c:pt>
                <c:pt idx="1">
                  <c:v>19.3</c:v>
                </c:pt>
                <c:pt idx="2">
                  <c:v>13.2</c:v>
                </c:pt>
                <c:pt idx="3">
                  <c:v>24.6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56D-43B8-9B8E-CF19EE146CE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TBATS + Custom</c:v>
                </c:pt>
              </c:strCache>
            </c:strRef>
          </c:tx>
          <c:spPr>
            <a:solidFill>
              <a:schemeClr val="accent3"/>
            </a:solidFill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latin typeface="Bogle" charset="0"/>
                    <a:ea typeface="Bogle" charset="0"/>
                    <a:cs typeface="Bogle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Quarter 1</c:v>
                </c:pt>
                <c:pt idx="1">
                  <c:v>Quarter 2</c:v>
                </c:pt>
                <c:pt idx="2">
                  <c:v>Quarter 3</c:v>
                </c:pt>
                <c:pt idx="3">
                  <c:v>Quarter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14.6</c:v>
                </c:pt>
                <c:pt idx="1">
                  <c:v>15.1</c:v>
                </c:pt>
                <c:pt idx="2">
                  <c:v>18.0</c:v>
                </c:pt>
                <c:pt idx="3">
                  <c:v>20.4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156D-43B8-9B8E-CF19EE146CE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TBATS + Walmart 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dLbls>
            <c:dLbl>
              <c:idx val="1"/>
              <c:layout>
                <c:manualLayout>
                  <c:x val="-6.16365646410116E-17"/>
                  <c:y val="0.0052150767458085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.0134481330920435"/>
                  <c:y val="0.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latin typeface="Bogle" charset="0"/>
                    <a:ea typeface="Bogle" charset="0"/>
                    <a:cs typeface="Bogle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Quarter 1</c:v>
                </c:pt>
                <c:pt idx="1">
                  <c:v>Quarter 2</c:v>
                </c:pt>
                <c:pt idx="2">
                  <c:v>Quarter 3</c:v>
                </c:pt>
                <c:pt idx="3">
                  <c:v>Quarter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18.1</c:v>
                </c:pt>
                <c:pt idx="1">
                  <c:v>15.4</c:v>
                </c:pt>
                <c:pt idx="2">
                  <c:v>18.0</c:v>
                </c:pt>
                <c:pt idx="3">
                  <c:v>20.8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156D-43B8-9B8E-CF19EE146C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1"/>
        <c:overlap val="-14"/>
        <c:axId val="-898469296"/>
        <c:axId val="-898466976"/>
      </c:barChart>
      <c:catAx>
        <c:axId val="-8984692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</c:spPr>
        <c:crossAx val="-898466976"/>
        <c:crosses val="autoZero"/>
        <c:auto val="1"/>
        <c:lblAlgn val="ctr"/>
        <c:lblOffset val="100"/>
        <c:noMultiLvlLbl val="0"/>
      </c:catAx>
      <c:valAx>
        <c:axId val="-89846697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>
                    <a:solidFill>
                      <a:schemeClr val="accent5"/>
                    </a:solidFill>
                    <a:latin typeface="Bogle" charset="0"/>
                    <a:ea typeface="Bogle" charset="0"/>
                    <a:cs typeface="Bogle" charset="0"/>
                  </a:rPr>
                  <a:t>MAPE</a:t>
                </a:r>
                <a:endParaRPr lang="en-US" dirty="0">
                  <a:solidFill>
                    <a:schemeClr val="accent5"/>
                  </a:solidFill>
                  <a:latin typeface="Bogle" charset="0"/>
                  <a:ea typeface="Bogle" charset="0"/>
                  <a:cs typeface="Bogle" charset="0"/>
                </a:endParaRPr>
              </a:p>
            </c:rich>
          </c:tx>
          <c:overlay val="0"/>
        </c:title>
        <c:numFmt formatCode="General" sourceLinked="0"/>
        <c:majorTickMark val="none"/>
        <c:minorTickMark val="in"/>
        <c:tickLblPos val="low"/>
        <c:spPr>
          <a:noFill/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>
                <a:latin typeface="Agency FB" panose="020B0503020202020204" pitchFamily="34" charset="0"/>
              </a:defRPr>
            </a:pPr>
            <a:endParaRPr lang="en-US"/>
          </a:p>
        </c:txPr>
        <c:crossAx val="-8984692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000" b="1">
          <a:solidFill>
            <a:schemeClr val="tx1">
              <a:lumMod val="65000"/>
              <a:lumOff val="35000"/>
            </a:schemeClr>
          </a:solidFill>
        </a:defRPr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Easter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Relative Importance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Low Income%</c:v>
                </c:pt>
                <c:pt idx="1">
                  <c:v>Young male%</c:v>
                </c:pt>
                <c:pt idx="2">
                  <c:v>Old female%</c:v>
                </c:pt>
                <c:pt idx="3">
                  <c:v>Low Education %</c:v>
                </c:pt>
                <c:pt idx="4">
                  <c:v>Exec/Admin Occup. %</c:v>
                </c:pt>
                <c:pt idx="5">
                  <c:v>OG Age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0.02</c:v>
                </c:pt>
                <c:pt idx="1">
                  <c:v>-0.08</c:v>
                </c:pt>
                <c:pt idx="2">
                  <c:v>0.18</c:v>
                </c:pt>
                <c:pt idx="3">
                  <c:v>0.16</c:v>
                </c:pt>
                <c:pt idx="4">
                  <c:v>-0.16</c:v>
                </c:pt>
                <c:pt idx="5">
                  <c:v>-0.41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927904016"/>
        <c:axId val="-898094544"/>
      </c:barChart>
      <c:catAx>
        <c:axId val="-927904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98094544"/>
        <c:crosses val="autoZero"/>
        <c:auto val="1"/>
        <c:lblAlgn val="ctr"/>
        <c:lblOffset val="100"/>
        <c:noMultiLvlLbl val="0"/>
      </c:catAx>
      <c:valAx>
        <c:axId val="-898094544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27904016"/>
        <c:crossesAt val="1.0"/>
        <c:crossBetween val="between"/>
      </c:valAx>
      <c:spPr>
        <a:noFill/>
        <a:ln cap="rnd"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Thanksgiving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Relative Importance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Low Income %</c:v>
                </c:pt>
                <c:pt idx="1">
                  <c:v>Med. Adult Edu %</c:v>
                </c:pt>
                <c:pt idx="2">
                  <c:v>Clerical Occu. %</c:v>
                </c:pt>
                <c:pt idx="3">
                  <c:v>OG Age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0.05</c:v>
                </c:pt>
                <c:pt idx="1">
                  <c:v>-0.22</c:v>
                </c:pt>
                <c:pt idx="2">
                  <c:v>-0.24</c:v>
                </c:pt>
                <c:pt idx="3">
                  <c:v>-0.49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927787152"/>
        <c:axId val="-927609808"/>
      </c:barChart>
      <c:catAx>
        <c:axId val="-92778715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27609808"/>
        <c:crosses val="autoZero"/>
        <c:auto val="1"/>
        <c:lblAlgn val="ctr"/>
        <c:lblOffset val="100"/>
        <c:noMultiLvlLbl val="0"/>
      </c:catAx>
      <c:valAx>
        <c:axId val="-927609808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27787152"/>
        <c:crossesAt val="1.0"/>
        <c:crossBetween val="between"/>
      </c:valAx>
      <c:spPr>
        <a:noFill/>
        <a:ln cap="rnd"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Christmas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Relative Importance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Mid Income%</c:v>
                </c:pt>
                <c:pt idx="1">
                  <c:v>High Education %</c:v>
                </c:pt>
                <c:pt idx="2">
                  <c:v>Clerical Occup. %</c:v>
                </c:pt>
                <c:pt idx="3">
                  <c:v>OG Age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-0.02</c:v>
                </c:pt>
                <c:pt idx="1">
                  <c:v>0.16</c:v>
                </c:pt>
                <c:pt idx="2">
                  <c:v>-0.13</c:v>
                </c:pt>
                <c:pt idx="3">
                  <c:v>-0.02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898135056"/>
        <c:axId val="-898133280"/>
      </c:barChart>
      <c:catAx>
        <c:axId val="-89813505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98133280"/>
        <c:crosses val="autoZero"/>
        <c:auto val="1"/>
        <c:lblAlgn val="ctr"/>
        <c:lblOffset val="100"/>
        <c:noMultiLvlLbl val="0"/>
      </c:catAx>
      <c:valAx>
        <c:axId val="-89813328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98135056"/>
        <c:crossesAt val="1.0"/>
        <c:crossBetween val="between"/>
      </c:valAx>
      <c:spPr>
        <a:noFill/>
        <a:ln cap="rnd"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ECF99D-1BF9-144C-9CF7-B291AD5AC468}" type="doc">
      <dgm:prSet loTypeId="urn:microsoft.com/office/officeart/2005/8/layout/balance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F42D1C-AAF1-AC42-AA05-5462B2C42E39}">
      <dgm:prSet phldrT="[Text]"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endParaRPr lang="en-US" sz="1400" dirty="0"/>
        </a:p>
      </dgm:t>
    </dgm:pt>
    <dgm:pt modelId="{DDC36178-1A5E-4241-9729-B16681AD5D69}" type="parTrans" cxnId="{879C7FFD-BA96-BA45-B90E-E050D137DE66}">
      <dgm:prSet/>
      <dgm:spPr/>
      <dgm:t>
        <a:bodyPr/>
        <a:lstStyle/>
        <a:p>
          <a:endParaRPr lang="en-US"/>
        </a:p>
      </dgm:t>
    </dgm:pt>
    <dgm:pt modelId="{1DBE73E9-C2C5-694D-B9A9-3FD60ACF3804}" type="sibTrans" cxnId="{879C7FFD-BA96-BA45-B90E-E050D137DE66}">
      <dgm:prSet/>
      <dgm:spPr/>
      <dgm:t>
        <a:bodyPr/>
        <a:lstStyle/>
        <a:p>
          <a:endParaRPr lang="en-US"/>
        </a:p>
      </dgm:t>
    </dgm:pt>
    <dgm:pt modelId="{CB79C063-9AF5-0242-9F87-F86C75E317B2}">
      <dgm:prSet phldrT="[Text]"/>
      <dgm:spPr/>
      <dgm:t>
        <a:bodyPr/>
        <a:lstStyle/>
        <a:p>
          <a:r>
            <a:rPr lang="en-US" dirty="0" smtClean="0"/>
            <a:t>BSTS + WM</a:t>
          </a:r>
          <a:endParaRPr lang="en-US" dirty="0"/>
        </a:p>
      </dgm:t>
    </dgm:pt>
    <dgm:pt modelId="{A831762A-BEB1-8B47-B451-4DB5AF034DC8}" type="parTrans" cxnId="{44DC23F0-97BC-8B4B-94AC-E8196E087757}">
      <dgm:prSet/>
      <dgm:spPr/>
      <dgm:t>
        <a:bodyPr/>
        <a:lstStyle/>
        <a:p>
          <a:endParaRPr lang="en-US"/>
        </a:p>
      </dgm:t>
    </dgm:pt>
    <dgm:pt modelId="{84ABF4B1-CC59-5542-B4A8-F518706100DA}" type="sibTrans" cxnId="{44DC23F0-97BC-8B4B-94AC-E8196E087757}">
      <dgm:prSet/>
      <dgm:spPr/>
      <dgm:t>
        <a:bodyPr/>
        <a:lstStyle/>
        <a:p>
          <a:endParaRPr lang="en-US"/>
        </a:p>
      </dgm:t>
    </dgm:pt>
    <dgm:pt modelId="{6E1FD875-0F98-DD42-BC2F-1EF125EED868}">
      <dgm:prSet/>
      <dgm:spPr>
        <a:solidFill>
          <a:srgbClr val="5FB5C7"/>
        </a:solidFill>
      </dgm:spPr>
      <dgm:t>
        <a:bodyPr/>
        <a:lstStyle/>
        <a:p>
          <a:r>
            <a:rPr lang="en-US" dirty="0" smtClean="0"/>
            <a:t>BSTS + WM</a:t>
          </a:r>
          <a:endParaRPr lang="en-US" dirty="0"/>
        </a:p>
      </dgm:t>
    </dgm:pt>
    <dgm:pt modelId="{035807D6-156B-3F45-8EC0-8D7A77952380}" type="parTrans" cxnId="{1DB972C3-BBC1-4B4E-9F85-E7B4DE27F4CE}">
      <dgm:prSet/>
      <dgm:spPr/>
      <dgm:t>
        <a:bodyPr/>
        <a:lstStyle/>
        <a:p>
          <a:endParaRPr lang="en-US"/>
        </a:p>
      </dgm:t>
    </dgm:pt>
    <dgm:pt modelId="{F11706FC-0B1A-5941-A2D5-8AB44921C0AD}" type="sibTrans" cxnId="{1DB972C3-BBC1-4B4E-9F85-E7B4DE27F4CE}">
      <dgm:prSet/>
      <dgm:spPr/>
      <dgm:t>
        <a:bodyPr/>
        <a:lstStyle/>
        <a:p>
          <a:endParaRPr lang="en-US"/>
        </a:p>
      </dgm:t>
    </dgm:pt>
    <dgm:pt modelId="{3AF94D53-6C05-DF48-AEF8-443E5E939E93}">
      <dgm:prSet phldrT="[Text]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00CB46B-403B-2E4E-AD98-0870FACD3C11}" type="sibTrans" cxnId="{2AA3358E-0D38-FB45-AB4F-4F63A802D82E}">
      <dgm:prSet/>
      <dgm:spPr/>
      <dgm:t>
        <a:bodyPr/>
        <a:lstStyle/>
        <a:p>
          <a:endParaRPr lang="en-US"/>
        </a:p>
      </dgm:t>
    </dgm:pt>
    <dgm:pt modelId="{7C7D2D46-889E-1B48-92C4-91A3C7B1C5A0}" type="parTrans" cxnId="{2AA3358E-0D38-FB45-AB4F-4F63A802D82E}">
      <dgm:prSet/>
      <dgm:spPr/>
      <dgm:t>
        <a:bodyPr/>
        <a:lstStyle/>
        <a:p>
          <a:endParaRPr lang="en-US"/>
        </a:p>
      </dgm:t>
    </dgm:pt>
    <dgm:pt modelId="{95A874F8-0402-D24E-8214-B1897E3B8815}">
      <dgm:prSet phldrT="[Text]"/>
      <dgm:spPr>
        <a:solidFill>
          <a:srgbClr val="5FB5C7"/>
        </a:solidFill>
      </dgm:spPr>
      <dgm:t>
        <a:bodyPr/>
        <a:lstStyle/>
        <a:p>
          <a:r>
            <a:rPr lang="en-US" dirty="0" smtClean="0"/>
            <a:t>TBATS + Custom</a:t>
          </a:r>
          <a:endParaRPr lang="en-US" dirty="0"/>
        </a:p>
      </dgm:t>
    </dgm:pt>
    <dgm:pt modelId="{73B2245D-AE04-6347-B176-76CAB77999DB}" type="parTrans" cxnId="{6D0B9F60-D21B-3B49-B3B8-63E82B1118F0}">
      <dgm:prSet/>
      <dgm:spPr/>
      <dgm:t>
        <a:bodyPr/>
        <a:lstStyle/>
        <a:p>
          <a:endParaRPr lang="en-US"/>
        </a:p>
      </dgm:t>
    </dgm:pt>
    <dgm:pt modelId="{A5479BA6-0227-1B49-BB57-97573C60A956}" type="sibTrans" cxnId="{6D0B9F60-D21B-3B49-B3B8-63E82B1118F0}">
      <dgm:prSet/>
      <dgm:spPr/>
      <dgm:t>
        <a:bodyPr/>
        <a:lstStyle/>
        <a:p>
          <a:endParaRPr lang="en-US"/>
        </a:p>
      </dgm:t>
    </dgm:pt>
    <dgm:pt modelId="{3448B43B-9AD7-954B-9D3F-5A467C976712}" type="pres">
      <dgm:prSet presAssocID="{8EECF99D-1BF9-144C-9CF7-B291AD5AC468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E2DF82-2CD7-1242-9280-59438E68A168}" type="pres">
      <dgm:prSet presAssocID="{8EECF99D-1BF9-144C-9CF7-B291AD5AC468}" presName="dummyMaxCanvas" presStyleCnt="0"/>
      <dgm:spPr/>
    </dgm:pt>
    <dgm:pt modelId="{7BBF2F3B-41BB-154F-BECE-BCEF6A0A406D}" type="pres">
      <dgm:prSet presAssocID="{8EECF99D-1BF9-144C-9CF7-B291AD5AC468}" presName="parentComposite" presStyleCnt="0"/>
      <dgm:spPr/>
    </dgm:pt>
    <dgm:pt modelId="{6D797ECD-1B0F-A248-9D63-3B69B9D87A73}" type="pres">
      <dgm:prSet presAssocID="{8EECF99D-1BF9-144C-9CF7-B291AD5AC468}" presName="parent1" presStyleLbl="alignAccFollowNode1" presStyleIdx="0" presStyleCnt="4" custScaleX="180327" custLinFactX="24137" custLinFactNeighborX="100000" custLinFactNeighborY="57746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411530C8-7776-9640-8C01-F2AD4D59AF23}" type="pres">
      <dgm:prSet presAssocID="{8EECF99D-1BF9-144C-9CF7-B291AD5AC468}" presName="parent2" presStyleLbl="alignAccFollowNode1" presStyleIdx="1" presStyleCnt="4" custFlipHor="1" custScaleX="76311" custScaleY="14510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E4C6D59A-EFE7-7B49-BCFF-D62575103A81}" type="pres">
      <dgm:prSet presAssocID="{8EECF99D-1BF9-144C-9CF7-B291AD5AC468}" presName="childrenComposite" presStyleCnt="0"/>
      <dgm:spPr/>
    </dgm:pt>
    <dgm:pt modelId="{8119E0EA-17A1-C648-9C47-FFA874F1A451}" type="pres">
      <dgm:prSet presAssocID="{8EECF99D-1BF9-144C-9CF7-B291AD5AC468}" presName="dummyMaxCanvas_ChildArea" presStyleCnt="0"/>
      <dgm:spPr/>
    </dgm:pt>
    <dgm:pt modelId="{F3BCBFFB-2817-6D44-98E5-09086D699F5D}" type="pres">
      <dgm:prSet presAssocID="{8EECF99D-1BF9-144C-9CF7-B291AD5AC468}" presName="fulcrum" presStyleLbl="alignAccFollowNode1" presStyleIdx="2" presStyleCnt="4"/>
      <dgm:spPr/>
    </dgm:pt>
    <dgm:pt modelId="{A2692EFD-A31B-414E-99DA-14546D0AEE89}" type="pres">
      <dgm:prSet presAssocID="{8EECF99D-1BF9-144C-9CF7-B291AD5AC468}" presName="balance_21" presStyleLbl="alignAccFollowNode1" presStyleIdx="3" presStyleCnt="4">
        <dgm:presLayoutVars>
          <dgm:bulletEnabled val="1"/>
        </dgm:presLayoutVars>
      </dgm:prSet>
      <dgm:spPr/>
    </dgm:pt>
    <dgm:pt modelId="{C0C1297B-A377-074B-8643-FF41AC3E6A01}" type="pres">
      <dgm:prSet presAssocID="{8EECF99D-1BF9-144C-9CF7-B291AD5AC468}" presName="left_21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892936-C75B-1F40-8CD7-A366F4257D92}" type="pres">
      <dgm:prSet presAssocID="{8EECF99D-1BF9-144C-9CF7-B291AD5AC468}" presName="left_21_2" presStyleLbl="node1" presStyleIdx="1" presStyleCnt="3" custScaleX="119275" custScaleY="195911" custLinFactNeighborX="5607" custLinFactNeighborY="451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FD73B8-3B2E-C74D-A205-3D1C85E372DB}" type="pres">
      <dgm:prSet presAssocID="{8EECF99D-1BF9-144C-9CF7-B291AD5AC468}" presName="right_21_1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B972C3-BBC1-4B4E-9F85-E7B4DE27F4CE}" srcId="{3AF94D53-6C05-DF48-AEF8-443E5E939E93}" destId="{6E1FD875-0F98-DD42-BC2F-1EF125EED868}" srcOrd="0" destOrd="0" parTransId="{035807D6-156B-3F45-8EC0-8D7A77952380}" sibTransId="{F11706FC-0B1A-5941-A2D5-8AB44921C0AD}"/>
    <dgm:cxn modelId="{30A91B42-9B41-9640-9E52-B17906548AFA}" type="presOf" srcId="{8EECF99D-1BF9-144C-9CF7-B291AD5AC468}" destId="{3448B43B-9AD7-954B-9D3F-5A467C976712}" srcOrd="0" destOrd="0" presId="urn:microsoft.com/office/officeart/2005/8/layout/balance1"/>
    <dgm:cxn modelId="{DDF7C109-07BA-8F48-9738-CBEEF8B95418}" type="presOf" srcId="{CB79C063-9AF5-0242-9F87-F86C75E317B2}" destId="{C0C1297B-A377-074B-8643-FF41AC3E6A01}" srcOrd="0" destOrd="0" presId="urn:microsoft.com/office/officeart/2005/8/layout/balance1"/>
    <dgm:cxn modelId="{0EFE4C9C-7787-9441-AE28-44DAF8FCB2F2}" type="presOf" srcId="{3AF94D53-6C05-DF48-AEF8-443E5E939E93}" destId="{411530C8-7776-9640-8C01-F2AD4D59AF23}" srcOrd="0" destOrd="0" presId="urn:microsoft.com/office/officeart/2005/8/layout/balance1"/>
    <dgm:cxn modelId="{2AA3358E-0D38-FB45-AB4F-4F63A802D82E}" srcId="{8EECF99D-1BF9-144C-9CF7-B291AD5AC468}" destId="{3AF94D53-6C05-DF48-AEF8-443E5E939E93}" srcOrd="1" destOrd="0" parTransId="{7C7D2D46-889E-1B48-92C4-91A3C7B1C5A0}" sibTransId="{000CB46B-403B-2E4E-AD98-0870FACD3C11}"/>
    <dgm:cxn modelId="{8B1FEE67-F3F4-AE41-B15C-DB699C6BDA6A}" type="presOf" srcId="{95A874F8-0402-D24E-8214-B1897E3B8815}" destId="{0A892936-C75B-1F40-8CD7-A366F4257D92}" srcOrd="0" destOrd="0" presId="urn:microsoft.com/office/officeart/2005/8/layout/balance1"/>
    <dgm:cxn modelId="{879C7FFD-BA96-BA45-B90E-E050D137DE66}" srcId="{8EECF99D-1BF9-144C-9CF7-B291AD5AC468}" destId="{6DF42D1C-AAF1-AC42-AA05-5462B2C42E39}" srcOrd="0" destOrd="0" parTransId="{DDC36178-1A5E-4241-9729-B16681AD5D69}" sibTransId="{1DBE73E9-C2C5-694D-B9A9-3FD60ACF3804}"/>
    <dgm:cxn modelId="{6D0B9F60-D21B-3B49-B3B8-63E82B1118F0}" srcId="{6DF42D1C-AAF1-AC42-AA05-5462B2C42E39}" destId="{95A874F8-0402-D24E-8214-B1897E3B8815}" srcOrd="1" destOrd="0" parTransId="{73B2245D-AE04-6347-B176-76CAB77999DB}" sibTransId="{A5479BA6-0227-1B49-BB57-97573C60A956}"/>
    <dgm:cxn modelId="{82266E12-397E-3F4E-92B0-16240D00136B}" type="presOf" srcId="{6E1FD875-0F98-DD42-BC2F-1EF125EED868}" destId="{11FD73B8-3B2E-C74D-A205-3D1C85E372DB}" srcOrd="0" destOrd="0" presId="urn:microsoft.com/office/officeart/2005/8/layout/balance1"/>
    <dgm:cxn modelId="{027EE5AC-3869-2F4B-AC4C-1D619566D432}" type="presOf" srcId="{6DF42D1C-AAF1-AC42-AA05-5462B2C42E39}" destId="{6D797ECD-1B0F-A248-9D63-3B69B9D87A73}" srcOrd="0" destOrd="0" presId="urn:microsoft.com/office/officeart/2005/8/layout/balance1"/>
    <dgm:cxn modelId="{44DC23F0-97BC-8B4B-94AC-E8196E087757}" srcId="{6DF42D1C-AAF1-AC42-AA05-5462B2C42E39}" destId="{CB79C063-9AF5-0242-9F87-F86C75E317B2}" srcOrd="0" destOrd="0" parTransId="{A831762A-BEB1-8B47-B451-4DB5AF034DC8}" sibTransId="{84ABF4B1-CC59-5542-B4A8-F518706100DA}"/>
    <dgm:cxn modelId="{694C22FA-3C46-304E-A13C-8DBE4E8ADAA8}" type="presParOf" srcId="{3448B43B-9AD7-954B-9D3F-5A467C976712}" destId="{85E2DF82-2CD7-1242-9280-59438E68A168}" srcOrd="0" destOrd="0" presId="urn:microsoft.com/office/officeart/2005/8/layout/balance1"/>
    <dgm:cxn modelId="{11E10299-06D8-7443-945F-59E3D2B4463D}" type="presParOf" srcId="{3448B43B-9AD7-954B-9D3F-5A467C976712}" destId="{7BBF2F3B-41BB-154F-BECE-BCEF6A0A406D}" srcOrd="1" destOrd="0" presId="urn:microsoft.com/office/officeart/2005/8/layout/balance1"/>
    <dgm:cxn modelId="{E1772259-DEE7-914E-9395-CC550B1BDBD3}" type="presParOf" srcId="{7BBF2F3B-41BB-154F-BECE-BCEF6A0A406D}" destId="{6D797ECD-1B0F-A248-9D63-3B69B9D87A73}" srcOrd="0" destOrd="0" presId="urn:microsoft.com/office/officeart/2005/8/layout/balance1"/>
    <dgm:cxn modelId="{A005C057-A10C-EF4C-B06D-74A44C9B118D}" type="presParOf" srcId="{7BBF2F3B-41BB-154F-BECE-BCEF6A0A406D}" destId="{411530C8-7776-9640-8C01-F2AD4D59AF23}" srcOrd="1" destOrd="0" presId="urn:microsoft.com/office/officeart/2005/8/layout/balance1"/>
    <dgm:cxn modelId="{1D396B71-EE2D-944C-982D-2887E9BDE9D1}" type="presParOf" srcId="{3448B43B-9AD7-954B-9D3F-5A467C976712}" destId="{E4C6D59A-EFE7-7B49-BCFF-D62575103A81}" srcOrd="2" destOrd="0" presId="urn:microsoft.com/office/officeart/2005/8/layout/balance1"/>
    <dgm:cxn modelId="{50DCEB6C-E0AE-A04C-8C72-EE6AF612C41A}" type="presParOf" srcId="{E4C6D59A-EFE7-7B49-BCFF-D62575103A81}" destId="{8119E0EA-17A1-C648-9C47-FFA874F1A451}" srcOrd="0" destOrd="0" presId="urn:microsoft.com/office/officeart/2005/8/layout/balance1"/>
    <dgm:cxn modelId="{6D9BC4CE-C649-3949-B481-CBA7F9F8ABC1}" type="presParOf" srcId="{E4C6D59A-EFE7-7B49-BCFF-D62575103A81}" destId="{F3BCBFFB-2817-6D44-98E5-09086D699F5D}" srcOrd="1" destOrd="0" presId="urn:microsoft.com/office/officeart/2005/8/layout/balance1"/>
    <dgm:cxn modelId="{2449DB5B-4D24-0D4A-9263-530D03614466}" type="presParOf" srcId="{E4C6D59A-EFE7-7B49-BCFF-D62575103A81}" destId="{A2692EFD-A31B-414E-99DA-14546D0AEE89}" srcOrd="2" destOrd="0" presId="urn:microsoft.com/office/officeart/2005/8/layout/balance1"/>
    <dgm:cxn modelId="{CC7194EC-386B-A945-8ECC-452855300915}" type="presParOf" srcId="{E4C6D59A-EFE7-7B49-BCFF-D62575103A81}" destId="{C0C1297B-A377-074B-8643-FF41AC3E6A01}" srcOrd="3" destOrd="0" presId="urn:microsoft.com/office/officeart/2005/8/layout/balance1"/>
    <dgm:cxn modelId="{552EF5C5-3084-1F4D-8770-CA51C009699B}" type="presParOf" srcId="{E4C6D59A-EFE7-7B49-BCFF-D62575103A81}" destId="{0A892936-C75B-1F40-8CD7-A366F4257D92}" srcOrd="4" destOrd="0" presId="urn:microsoft.com/office/officeart/2005/8/layout/balance1"/>
    <dgm:cxn modelId="{5E9009FF-2548-6B47-BAFE-CBF1905B7D60}" type="presParOf" srcId="{E4C6D59A-EFE7-7B49-BCFF-D62575103A81}" destId="{11FD73B8-3B2E-C74D-A205-3D1C85E372DB}" srcOrd="5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ECF99D-1BF9-144C-9CF7-B291AD5AC468}" type="doc">
      <dgm:prSet loTypeId="urn:microsoft.com/office/officeart/2005/8/layout/balance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F42D1C-AAF1-AC42-AA05-5462B2C42E39}">
      <dgm:prSet phldrT="[Text]"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endParaRPr lang="en-US" sz="1400" dirty="0"/>
        </a:p>
      </dgm:t>
    </dgm:pt>
    <dgm:pt modelId="{DDC36178-1A5E-4241-9729-B16681AD5D69}" type="parTrans" cxnId="{879C7FFD-BA96-BA45-B90E-E050D137DE66}">
      <dgm:prSet/>
      <dgm:spPr/>
      <dgm:t>
        <a:bodyPr/>
        <a:lstStyle/>
        <a:p>
          <a:endParaRPr lang="en-US"/>
        </a:p>
      </dgm:t>
    </dgm:pt>
    <dgm:pt modelId="{1DBE73E9-C2C5-694D-B9A9-3FD60ACF3804}" type="sibTrans" cxnId="{879C7FFD-BA96-BA45-B90E-E050D137DE66}">
      <dgm:prSet/>
      <dgm:spPr/>
      <dgm:t>
        <a:bodyPr/>
        <a:lstStyle/>
        <a:p>
          <a:endParaRPr lang="en-US"/>
        </a:p>
      </dgm:t>
    </dgm:pt>
    <dgm:pt modelId="{CB79C063-9AF5-0242-9F87-F86C75E317B2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 smtClean="0"/>
            <a:t>BSTS + WM</a:t>
          </a:r>
          <a:endParaRPr lang="en-US" dirty="0"/>
        </a:p>
      </dgm:t>
    </dgm:pt>
    <dgm:pt modelId="{A831762A-BEB1-8B47-B451-4DB5AF034DC8}" type="parTrans" cxnId="{44DC23F0-97BC-8B4B-94AC-E8196E087757}">
      <dgm:prSet/>
      <dgm:spPr/>
      <dgm:t>
        <a:bodyPr/>
        <a:lstStyle/>
        <a:p>
          <a:endParaRPr lang="en-US"/>
        </a:p>
      </dgm:t>
    </dgm:pt>
    <dgm:pt modelId="{84ABF4B1-CC59-5542-B4A8-F518706100DA}" type="sibTrans" cxnId="{44DC23F0-97BC-8B4B-94AC-E8196E087757}">
      <dgm:prSet/>
      <dgm:spPr/>
      <dgm:t>
        <a:bodyPr/>
        <a:lstStyle/>
        <a:p>
          <a:endParaRPr lang="en-US"/>
        </a:p>
      </dgm:t>
    </dgm:pt>
    <dgm:pt modelId="{6CC8E261-E1E3-E748-B5C1-7AEFD6BBA0E7}">
      <dgm:prSet/>
      <dgm:spPr/>
      <dgm:t>
        <a:bodyPr/>
        <a:lstStyle/>
        <a:p>
          <a:endParaRPr lang="en-US"/>
        </a:p>
      </dgm:t>
    </dgm:pt>
    <dgm:pt modelId="{4A73C50A-3F4D-244E-A24C-E74C66F46046}" type="parTrans" cxnId="{66E80906-2523-E44E-A063-C4BEAFE148AA}">
      <dgm:prSet/>
      <dgm:spPr/>
      <dgm:t>
        <a:bodyPr/>
        <a:lstStyle/>
        <a:p>
          <a:endParaRPr lang="en-US"/>
        </a:p>
      </dgm:t>
    </dgm:pt>
    <dgm:pt modelId="{CAC6BAA7-8460-244C-93A4-BE03B04658CB}" type="sibTrans" cxnId="{66E80906-2523-E44E-A063-C4BEAFE148AA}">
      <dgm:prSet/>
      <dgm:spPr/>
      <dgm:t>
        <a:bodyPr/>
        <a:lstStyle/>
        <a:p>
          <a:endParaRPr lang="en-US"/>
        </a:p>
      </dgm:t>
    </dgm:pt>
    <dgm:pt modelId="{6E1FD875-0F98-DD42-BC2F-1EF125EED868}">
      <dgm:prSet/>
      <dgm:spPr>
        <a:solidFill>
          <a:schemeClr val="accent4"/>
        </a:solidFill>
      </dgm:spPr>
      <dgm:t>
        <a:bodyPr/>
        <a:lstStyle/>
        <a:p>
          <a:r>
            <a:rPr lang="en-US" dirty="0" smtClean="0"/>
            <a:t>TBATS + Custom</a:t>
          </a:r>
          <a:endParaRPr lang="en-US" dirty="0"/>
        </a:p>
      </dgm:t>
    </dgm:pt>
    <dgm:pt modelId="{035807D6-156B-3F45-8EC0-8D7A77952380}" type="parTrans" cxnId="{1DB972C3-BBC1-4B4E-9F85-E7B4DE27F4CE}">
      <dgm:prSet/>
      <dgm:spPr/>
      <dgm:t>
        <a:bodyPr/>
        <a:lstStyle/>
        <a:p>
          <a:endParaRPr lang="en-US"/>
        </a:p>
      </dgm:t>
    </dgm:pt>
    <dgm:pt modelId="{F11706FC-0B1A-5941-A2D5-8AB44921C0AD}" type="sibTrans" cxnId="{1DB972C3-BBC1-4B4E-9F85-E7B4DE27F4CE}">
      <dgm:prSet/>
      <dgm:spPr/>
      <dgm:t>
        <a:bodyPr/>
        <a:lstStyle/>
        <a:p>
          <a:endParaRPr lang="en-US"/>
        </a:p>
      </dgm:t>
    </dgm:pt>
    <dgm:pt modelId="{3AF94D53-6C05-DF48-AEF8-443E5E939E93}">
      <dgm:prSet phldrT="[Text]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00CB46B-403B-2E4E-AD98-0870FACD3C11}" type="sibTrans" cxnId="{2AA3358E-0D38-FB45-AB4F-4F63A802D82E}">
      <dgm:prSet/>
      <dgm:spPr/>
      <dgm:t>
        <a:bodyPr/>
        <a:lstStyle/>
        <a:p>
          <a:endParaRPr lang="en-US"/>
        </a:p>
      </dgm:t>
    </dgm:pt>
    <dgm:pt modelId="{7C7D2D46-889E-1B48-92C4-91A3C7B1C5A0}" type="parTrans" cxnId="{2AA3358E-0D38-FB45-AB4F-4F63A802D82E}">
      <dgm:prSet/>
      <dgm:spPr/>
      <dgm:t>
        <a:bodyPr/>
        <a:lstStyle/>
        <a:p>
          <a:endParaRPr lang="en-US"/>
        </a:p>
      </dgm:t>
    </dgm:pt>
    <dgm:pt modelId="{3448B43B-9AD7-954B-9D3F-5A467C976712}" type="pres">
      <dgm:prSet presAssocID="{8EECF99D-1BF9-144C-9CF7-B291AD5AC468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E2DF82-2CD7-1242-9280-59438E68A168}" type="pres">
      <dgm:prSet presAssocID="{8EECF99D-1BF9-144C-9CF7-B291AD5AC468}" presName="dummyMaxCanvas" presStyleCnt="0"/>
      <dgm:spPr/>
    </dgm:pt>
    <dgm:pt modelId="{7BBF2F3B-41BB-154F-BECE-BCEF6A0A406D}" type="pres">
      <dgm:prSet presAssocID="{8EECF99D-1BF9-144C-9CF7-B291AD5AC468}" presName="parentComposite" presStyleCnt="0"/>
      <dgm:spPr/>
    </dgm:pt>
    <dgm:pt modelId="{6D797ECD-1B0F-A248-9D63-3B69B9D87A73}" type="pres">
      <dgm:prSet presAssocID="{8EECF99D-1BF9-144C-9CF7-B291AD5AC468}" presName="parent1" presStyleLbl="alignAccFollowNode1" presStyleIdx="0" presStyleCnt="4" custScaleX="180327" custLinFactY="25629" custLinFactNeighborX="-44351" custLinFactNeighborY="100000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411530C8-7776-9640-8C01-F2AD4D59AF23}" type="pres">
      <dgm:prSet presAssocID="{8EECF99D-1BF9-144C-9CF7-B291AD5AC468}" presName="parent2" presStyleLbl="alignAccFollowNode1" presStyleIdx="1" presStyleCnt="4" custFlipHor="1" custScaleX="76311" custScaleY="14510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E4C6D59A-EFE7-7B49-BCFF-D62575103A81}" type="pres">
      <dgm:prSet presAssocID="{8EECF99D-1BF9-144C-9CF7-B291AD5AC468}" presName="childrenComposite" presStyleCnt="0"/>
      <dgm:spPr/>
    </dgm:pt>
    <dgm:pt modelId="{8119E0EA-17A1-C648-9C47-FFA874F1A451}" type="pres">
      <dgm:prSet presAssocID="{8EECF99D-1BF9-144C-9CF7-B291AD5AC468}" presName="dummyMaxCanvas_ChildArea" presStyleCnt="0"/>
      <dgm:spPr/>
    </dgm:pt>
    <dgm:pt modelId="{F3BCBFFB-2817-6D44-98E5-09086D699F5D}" type="pres">
      <dgm:prSet presAssocID="{8EECF99D-1BF9-144C-9CF7-B291AD5AC468}" presName="fulcrum" presStyleLbl="alignAccFollowNode1" presStyleIdx="2" presStyleCnt="4"/>
      <dgm:spPr>
        <a:solidFill>
          <a:schemeClr val="accent4">
            <a:lumMod val="40000"/>
            <a:lumOff val="60000"/>
            <a:alpha val="90000"/>
          </a:schemeClr>
        </a:solidFill>
      </dgm:spPr>
    </dgm:pt>
    <dgm:pt modelId="{E010FA37-DBF8-AE4A-B354-D99721D30672}" type="pres">
      <dgm:prSet presAssocID="{8EECF99D-1BF9-144C-9CF7-B291AD5AC468}" presName="balance_12" presStyleLbl="alignAccFollowNode1" presStyleIdx="3" presStyleCnt="4">
        <dgm:presLayoutVars>
          <dgm:bulletEnabled val="1"/>
        </dgm:presLayoutVars>
      </dgm:prSet>
      <dgm:spPr>
        <a:solidFill>
          <a:schemeClr val="accent4">
            <a:lumMod val="40000"/>
            <a:lumOff val="60000"/>
            <a:alpha val="90000"/>
          </a:schemeClr>
        </a:solidFill>
      </dgm:spPr>
    </dgm:pt>
    <dgm:pt modelId="{355919FA-AC97-DF41-B244-546F464DD8F9}" type="pres">
      <dgm:prSet presAssocID="{8EECF99D-1BF9-144C-9CF7-B291AD5AC468}" presName="right_12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075F12-C18B-5543-B16A-AE1D5C71BC10}" type="pres">
      <dgm:prSet presAssocID="{8EECF99D-1BF9-144C-9CF7-B291AD5AC468}" presName="right_12_2" presStyleLbl="node1" presStyleIdx="1" presStyleCnt="3" custScaleX="121596" custScaleY="208317" custLinFactNeighborX="-4439" custLinFactNeighborY="411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55BA03-FB3D-1741-A5C2-25A731106919}" type="pres">
      <dgm:prSet presAssocID="{8EECF99D-1BF9-144C-9CF7-B291AD5AC468}" presName="left_12_1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A3358E-0D38-FB45-AB4F-4F63A802D82E}" srcId="{8EECF99D-1BF9-144C-9CF7-B291AD5AC468}" destId="{3AF94D53-6C05-DF48-AEF8-443E5E939E93}" srcOrd="1" destOrd="0" parTransId="{7C7D2D46-889E-1B48-92C4-91A3C7B1C5A0}" sibTransId="{000CB46B-403B-2E4E-AD98-0870FACD3C11}"/>
    <dgm:cxn modelId="{A91C370A-2FC4-8D49-8380-455DA219BC6B}" type="presOf" srcId="{6CC8E261-E1E3-E748-B5C1-7AEFD6BBA0E7}" destId="{355919FA-AC97-DF41-B244-546F464DD8F9}" srcOrd="0" destOrd="0" presId="urn:microsoft.com/office/officeart/2005/8/layout/balance1"/>
    <dgm:cxn modelId="{66E80906-2523-E44E-A063-C4BEAFE148AA}" srcId="{3AF94D53-6C05-DF48-AEF8-443E5E939E93}" destId="{6CC8E261-E1E3-E748-B5C1-7AEFD6BBA0E7}" srcOrd="0" destOrd="0" parTransId="{4A73C50A-3F4D-244E-A24C-E74C66F46046}" sibTransId="{CAC6BAA7-8460-244C-93A4-BE03B04658CB}"/>
    <dgm:cxn modelId="{1DB972C3-BBC1-4B4E-9F85-E7B4DE27F4CE}" srcId="{3AF94D53-6C05-DF48-AEF8-443E5E939E93}" destId="{6E1FD875-0F98-DD42-BC2F-1EF125EED868}" srcOrd="1" destOrd="0" parTransId="{035807D6-156B-3F45-8EC0-8D7A77952380}" sibTransId="{F11706FC-0B1A-5941-A2D5-8AB44921C0AD}"/>
    <dgm:cxn modelId="{B6F02F5B-AC51-064D-81E6-648410B31BB7}" type="presOf" srcId="{6E1FD875-0F98-DD42-BC2F-1EF125EED868}" destId="{DF075F12-C18B-5543-B16A-AE1D5C71BC10}" srcOrd="0" destOrd="0" presId="urn:microsoft.com/office/officeart/2005/8/layout/balance1"/>
    <dgm:cxn modelId="{AADFFDC9-008E-EB41-B078-D14422642B97}" type="presOf" srcId="{3AF94D53-6C05-DF48-AEF8-443E5E939E93}" destId="{411530C8-7776-9640-8C01-F2AD4D59AF23}" srcOrd="0" destOrd="0" presId="urn:microsoft.com/office/officeart/2005/8/layout/balance1"/>
    <dgm:cxn modelId="{44DC23F0-97BC-8B4B-94AC-E8196E087757}" srcId="{6DF42D1C-AAF1-AC42-AA05-5462B2C42E39}" destId="{CB79C063-9AF5-0242-9F87-F86C75E317B2}" srcOrd="0" destOrd="0" parTransId="{A831762A-BEB1-8B47-B451-4DB5AF034DC8}" sibTransId="{84ABF4B1-CC59-5542-B4A8-F518706100DA}"/>
    <dgm:cxn modelId="{7C100A4B-FC5B-1B4C-965B-871852A0A545}" type="presOf" srcId="{8EECF99D-1BF9-144C-9CF7-B291AD5AC468}" destId="{3448B43B-9AD7-954B-9D3F-5A467C976712}" srcOrd="0" destOrd="0" presId="urn:microsoft.com/office/officeart/2005/8/layout/balance1"/>
    <dgm:cxn modelId="{BDADA953-4A6D-7843-824C-CF2E176169D1}" type="presOf" srcId="{6DF42D1C-AAF1-AC42-AA05-5462B2C42E39}" destId="{6D797ECD-1B0F-A248-9D63-3B69B9D87A73}" srcOrd="0" destOrd="0" presId="urn:microsoft.com/office/officeart/2005/8/layout/balance1"/>
    <dgm:cxn modelId="{4B04643B-3DE6-5D49-A655-6F958F20C3E5}" type="presOf" srcId="{CB79C063-9AF5-0242-9F87-F86C75E317B2}" destId="{4355BA03-FB3D-1741-A5C2-25A731106919}" srcOrd="0" destOrd="0" presId="urn:microsoft.com/office/officeart/2005/8/layout/balance1"/>
    <dgm:cxn modelId="{879C7FFD-BA96-BA45-B90E-E050D137DE66}" srcId="{8EECF99D-1BF9-144C-9CF7-B291AD5AC468}" destId="{6DF42D1C-AAF1-AC42-AA05-5462B2C42E39}" srcOrd="0" destOrd="0" parTransId="{DDC36178-1A5E-4241-9729-B16681AD5D69}" sibTransId="{1DBE73E9-C2C5-694D-B9A9-3FD60ACF3804}"/>
    <dgm:cxn modelId="{AC7CA58E-C88B-5B4B-9DA3-A14651C2D55B}" type="presParOf" srcId="{3448B43B-9AD7-954B-9D3F-5A467C976712}" destId="{85E2DF82-2CD7-1242-9280-59438E68A168}" srcOrd="0" destOrd="0" presId="urn:microsoft.com/office/officeart/2005/8/layout/balance1"/>
    <dgm:cxn modelId="{CCC1D3B0-90A5-324E-AC12-C624FD3D7BE1}" type="presParOf" srcId="{3448B43B-9AD7-954B-9D3F-5A467C976712}" destId="{7BBF2F3B-41BB-154F-BECE-BCEF6A0A406D}" srcOrd="1" destOrd="0" presId="urn:microsoft.com/office/officeart/2005/8/layout/balance1"/>
    <dgm:cxn modelId="{7829B1FB-709E-6148-A1DB-824912A8843A}" type="presParOf" srcId="{7BBF2F3B-41BB-154F-BECE-BCEF6A0A406D}" destId="{6D797ECD-1B0F-A248-9D63-3B69B9D87A73}" srcOrd="0" destOrd="0" presId="urn:microsoft.com/office/officeart/2005/8/layout/balance1"/>
    <dgm:cxn modelId="{1C000B8D-3EAE-D44F-97A7-98F5382A7BA3}" type="presParOf" srcId="{7BBF2F3B-41BB-154F-BECE-BCEF6A0A406D}" destId="{411530C8-7776-9640-8C01-F2AD4D59AF23}" srcOrd="1" destOrd="0" presId="urn:microsoft.com/office/officeart/2005/8/layout/balance1"/>
    <dgm:cxn modelId="{EE2FDBEC-D00A-F942-8F74-03627463A655}" type="presParOf" srcId="{3448B43B-9AD7-954B-9D3F-5A467C976712}" destId="{E4C6D59A-EFE7-7B49-BCFF-D62575103A81}" srcOrd="2" destOrd="0" presId="urn:microsoft.com/office/officeart/2005/8/layout/balance1"/>
    <dgm:cxn modelId="{D0F2542C-983F-224B-B89C-CA5ED730D0FD}" type="presParOf" srcId="{E4C6D59A-EFE7-7B49-BCFF-D62575103A81}" destId="{8119E0EA-17A1-C648-9C47-FFA874F1A451}" srcOrd="0" destOrd="0" presId="urn:microsoft.com/office/officeart/2005/8/layout/balance1"/>
    <dgm:cxn modelId="{0D81D23C-F82D-0746-831A-B8CD14753C6D}" type="presParOf" srcId="{E4C6D59A-EFE7-7B49-BCFF-D62575103A81}" destId="{F3BCBFFB-2817-6D44-98E5-09086D699F5D}" srcOrd="1" destOrd="0" presId="urn:microsoft.com/office/officeart/2005/8/layout/balance1"/>
    <dgm:cxn modelId="{AFB815E4-11C7-374D-B7C1-339D2AAD0A55}" type="presParOf" srcId="{E4C6D59A-EFE7-7B49-BCFF-D62575103A81}" destId="{E010FA37-DBF8-AE4A-B354-D99721D30672}" srcOrd="2" destOrd="0" presId="urn:microsoft.com/office/officeart/2005/8/layout/balance1"/>
    <dgm:cxn modelId="{DF76D5D8-5C40-3B4E-9155-A69683D89C27}" type="presParOf" srcId="{E4C6D59A-EFE7-7B49-BCFF-D62575103A81}" destId="{355919FA-AC97-DF41-B244-546F464DD8F9}" srcOrd="3" destOrd="0" presId="urn:microsoft.com/office/officeart/2005/8/layout/balance1"/>
    <dgm:cxn modelId="{01F39C42-224A-1346-A920-77D313AB90E1}" type="presParOf" srcId="{E4C6D59A-EFE7-7B49-BCFF-D62575103A81}" destId="{DF075F12-C18B-5543-B16A-AE1D5C71BC10}" srcOrd="4" destOrd="0" presId="urn:microsoft.com/office/officeart/2005/8/layout/balance1"/>
    <dgm:cxn modelId="{C051E2F6-122F-C540-BFE3-A2DC219F8945}" type="presParOf" srcId="{E4C6D59A-EFE7-7B49-BCFF-D62575103A81}" destId="{4355BA03-FB3D-1741-A5C2-25A731106919}" srcOrd="5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ECF99D-1BF9-144C-9CF7-B291AD5AC468}" type="doc">
      <dgm:prSet loTypeId="urn:microsoft.com/office/officeart/2005/8/layout/balance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F42D1C-AAF1-AC42-AA05-5462B2C42E39}">
      <dgm:prSet phldrT="[Text]"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endParaRPr lang="en-US" sz="1400" dirty="0"/>
        </a:p>
      </dgm:t>
    </dgm:pt>
    <dgm:pt modelId="{DDC36178-1A5E-4241-9729-B16681AD5D69}" type="parTrans" cxnId="{879C7FFD-BA96-BA45-B90E-E050D137DE66}">
      <dgm:prSet/>
      <dgm:spPr/>
      <dgm:t>
        <a:bodyPr/>
        <a:lstStyle/>
        <a:p>
          <a:endParaRPr lang="en-US"/>
        </a:p>
      </dgm:t>
    </dgm:pt>
    <dgm:pt modelId="{1DBE73E9-C2C5-694D-B9A9-3FD60ACF3804}" type="sibTrans" cxnId="{879C7FFD-BA96-BA45-B90E-E050D137DE66}">
      <dgm:prSet/>
      <dgm:spPr/>
      <dgm:t>
        <a:bodyPr/>
        <a:lstStyle/>
        <a:p>
          <a:endParaRPr lang="en-US"/>
        </a:p>
      </dgm:t>
    </dgm:pt>
    <dgm:pt modelId="{CB79C063-9AF5-0242-9F87-F86C75E317B2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BSTS + WM</a:t>
          </a:r>
          <a:endParaRPr lang="en-US" dirty="0"/>
        </a:p>
      </dgm:t>
    </dgm:pt>
    <dgm:pt modelId="{A831762A-BEB1-8B47-B451-4DB5AF034DC8}" type="parTrans" cxnId="{44DC23F0-97BC-8B4B-94AC-E8196E087757}">
      <dgm:prSet/>
      <dgm:spPr/>
      <dgm:t>
        <a:bodyPr/>
        <a:lstStyle/>
        <a:p>
          <a:endParaRPr lang="en-US"/>
        </a:p>
      </dgm:t>
    </dgm:pt>
    <dgm:pt modelId="{84ABF4B1-CC59-5542-B4A8-F518706100DA}" type="sibTrans" cxnId="{44DC23F0-97BC-8B4B-94AC-E8196E087757}">
      <dgm:prSet/>
      <dgm:spPr/>
      <dgm:t>
        <a:bodyPr/>
        <a:lstStyle/>
        <a:p>
          <a:endParaRPr lang="en-US"/>
        </a:p>
      </dgm:t>
    </dgm:pt>
    <dgm:pt modelId="{6CC8E261-E1E3-E748-B5C1-7AEFD6BBA0E7}">
      <dgm:prSet/>
      <dgm:spPr/>
      <dgm:t>
        <a:bodyPr/>
        <a:lstStyle/>
        <a:p>
          <a:endParaRPr lang="en-US"/>
        </a:p>
      </dgm:t>
    </dgm:pt>
    <dgm:pt modelId="{4A73C50A-3F4D-244E-A24C-E74C66F46046}" type="parTrans" cxnId="{66E80906-2523-E44E-A063-C4BEAFE148AA}">
      <dgm:prSet/>
      <dgm:spPr/>
      <dgm:t>
        <a:bodyPr/>
        <a:lstStyle/>
        <a:p>
          <a:endParaRPr lang="en-US"/>
        </a:p>
      </dgm:t>
    </dgm:pt>
    <dgm:pt modelId="{CAC6BAA7-8460-244C-93A4-BE03B04658CB}" type="sibTrans" cxnId="{66E80906-2523-E44E-A063-C4BEAFE148AA}">
      <dgm:prSet/>
      <dgm:spPr/>
      <dgm:t>
        <a:bodyPr/>
        <a:lstStyle/>
        <a:p>
          <a:endParaRPr lang="en-US"/>
        </a:p>
      </dgm:t>
    </dgm:pt>
    <dgm:pt modelId="{6E1FD875-0F98-DD42-BC2F-1EF125EED868}">
      <dgm:prSet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BSTS + Custom</a:t>
          </a:r>
          <a:endParaRPr lang="en-US" dirty="0"/>
        </a:p>
      </dgm:t>
    </dgm:pt>
    <dgm:pt modelId="{035807D6-156B-3F45-8EC0-8D7A77952380}" type="parTrans" cxnId="{1DB972C3-BBC1-4B4E-9F85-E7B4DE27F4CE}">
      <dgm:prSet/>
      <dgm:spPr/>
      <dgm:t>
        <a:bodyPr/>
        <a:lstStyle/>
        <a:p>
          <a:endParaRPr lang="en-US"/>
        </a:p>
      </dgm:t>
    </dgm:pt>
    <dgm:pt modelId="{F11706FC-0B1A-5941-A2D5-8AB44921C0AD}" type="sibTrans" cxnId="{1DB972C3-BBC1-4B4E-9F85-E7B4DE27F4CE}">
      <dgm:prSet/>
      <dgm:spPr/>
      <dgm:t>
        <a:bodyPr/>
        <a:lstStyle/>
        <a:p>
          <a:endParaRPr lang="en-US"/>
        </a:p>
      </dgm:t>
    </dgm:pt>
    <dgm:pt modelId="{3AF94D53-6C05-DF48-AEF8-443E5E939E93}">
      <dgm:prSet phldrT="[Text]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00CB46B-403B-2E4E-AD98-0870FACD3C11}" type="sibTrans" cxnId="{2AA3358E-0D38-FB45-AB4F-4F63A802D82E}">
      <dgm:prSet/>
      <dgm:spPr/>
      <dgm:t>
        <a:bodyPr/>
        <a:lstStyle/>
        <a:p>
          <a:endParaRPr lang="en-US"/>
        </a:p>
      </dgm:t>
    </dgm:pt>
    <dgm:pt modelId="{7C7D2D46-889E-1B48-92C4-91A3C7B1C5A0}" type="parTrans" cxnId="{2AA3358E-0D38-FB45-AB4F-4F63A802D82E}">
      <dgm:prSet/>
      <dgm:spPr/>
      <dgm:t>
        <a:bodyPr/>
        <a:lstStyle/>
        <a:p>
          <a:endParaRPr lang="en-US"/>
        </a:p>
      </dgm:t>
    </dgm:pt>
    <dgm:pt modelId="{3448B43B-9AD7-954B-9D3F-5A467C976712}" type="pres">
      <dgm:prSet presAssocID="{8EECF99D-1BF9-144C-9CF7-B291AD5AC468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E2DF82-2CD7-1242-9280-59438E68A168}" type="pres">
      <dgm:prSet presAssocID="{8EECF99D-1BF9-144C-9CF7-B291AD5AC468}" presName="dummyMaxCanvas" presStyleCnt="0"/>
      <dgm:spPr/>
    </dgm:pt>
    <dgm:pt modelId="{7BBF2F3B-41BB-154F-BECE-BCEF6A0A406D}" type="pres">
      <dgm:prSet presAssocID="{8EECF99D-1BF9-144C-9CF7-B291AD5AC468}" presName="parentComposite" presStyleCnt="0"/>
      <dgm:spPr/>
    </dgm:pt>
    <dgm:pt modelId="{6D797ECD-1B0F-A248-9D63-3B69B9D87A73}" type="pres">
      <dgm:prSet presAssocID="{8EECF99D-1BF9-144C-9CF7-B291AD5AC468}" presName="parent1" presStyleLbl="alignAccFollowNode1" presStyleIdx="0" presStyleCnt="4" custScaleX="180327" custLinFactX="-39021" custLinFactNeighborX="-100000" custLinFactNeighborY="-35375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411530C8-7776-9640-8C01-F2AD4D59AF23}" type="pres">
      <dgm:prSet presAssocID="{8EECF99D-1BF9-144C-9CF7-B291AD5AC468}" presName="parent2" presStyleLbl="alignAccFollowNode1" presStyleIdx="1" presStyleCnt="4" custFlipHor="1" custScaleX="76311" custScaleY="14510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E4C6D59A-EFE7-7B49-BCFF-D62575103A81}" type="pres">
      <dgm:prSet presAssocID="{8EECF99D-1BF9-144C-9CF7-B291AD5AC468}" presName="childrenComposite" presStyleCnt="0"/>
      <dgm:spPr/>
    </dgm:pt>
    <dgm:pt modelId="{8119E0EA-17A1-C648-9C47-FFA874F1A451}" type="pres">
      <dgm:prSet presAssocID="{8EECF99D-1BF9-144C-9CF7-B291AD5AC468}" presName="dummyMaxCanvas_ChildArea" presStyleCnt="0"/>
      <dgm:spPr/>
    </dgm:pt>
    <dgm:pt modelId="{F3BCBFFB-2817-6D44-98E5-09086D699F5D}" type="pres">
      <dgm:prSet presAssocID="{8EECF99D-1BF9-144C-9CF7-B291AD5AC468}" presName="fulcrum" presStyleLbl="alignAccFollowNode1" presStyleIdx="2" presStyleCnt="4"/>
      <dgm:spPr>
        <a:solidFill>
          <a:schemeClr val="accent3">
            <a:lumMod val="40000"/>
            <a:lumOff val="60000"/>
            <a:alpha val="90000"/>
          </a:schemeClr>
        </a:solidFill>
      </dgm:spPr>
    </dgm:pt>
    <dgm:pt modelId="{E010FA37-DBF8-AE4A-B354-D99721D30672}" type="pres">
      <dgm:prSet presAssocID="{8EECF99D-1BF9-144C-9CF7-B291AD5AC468}" presName="balance_12" presStyleLbl="alignAccFollowNode1" presStyleIdx="3" presStyleCnt="4">
        <dgm:presLayoutVars>
          <dgm:bulletEnabled val="1"/>
        </dgm:presLayoutVars>
      </dgm:prSet>
      <dgm:spPr>
        <a:solidFill>
          <a:schemeClr val="accent3">
            <a:lumMod val="40000"/>
            <a:lumOff val="60000"/>
            <a:alpha val="90000"/>
          </a:schemeClr>
        </a:solidFill>
      </dgm:spPr>
    </dgm:pt>
    <dgm:pt modelId="{355919FA-AC97-DF41-B244-546F464DD8F9}" type="pres">
      <dgm:prSet presAssocID="{8EECF99D-1BF9-144C-9CF7-B291AD5AC468}" presName="right_12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075F12-C18B-5543-B16A-AE1D5C71BC10}" type="pres">
      <dgm:prSet presAssocID="{8EECF99D-1BF9-144C-9CF7-B291AD5AC468}" presName="right_12_2" presStyleLbl="node1" presStyleIdx="1" presStyleCnt="3" custScaleX="121662" custScaleY="208317" custLinFactNeighborX="-4456" custLinFactNeighborY="438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55BA03-FB3D-1741-A5C2-25A731106919}" type="pres">
      <dgm:prSet presAssocID="{8EECF99D-1BF9-144C-9CF7-B291AD5AC468}" presName="left_12_1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EF793C-3048-B049-9CB2-6BD6B759A5B5}" type="presOf" srcId="{8EECF99D-1BF9-144C-9CF7-B291AD5AC468}" destId="{3448B43B-9AD7-954B-9D3F-5A467C976712}" srcOrd="0" destOrd="0" presId="urn:microsoft.com/office/officeart/2005/8/layout/balance1"/>
    <dgm:cxn modelId="{1DB972C3-BBC1-4B4E-9F85-E7B4DE27F4CE}" srcId="{3AF94D53-6C05-DF48-AEF8-443E5E939E93}" destId="{6E1FD875-0F98-DD42-BC2F-1EF125EED868}" srcOrd="1" destOrd="0" parTransId="{035807D6-156B-3F45-8EC0-8D7A77952380}" sibTransId="{F11706FC-0B1A-5941-A2D5-8AB44921C0AD}"/>
    <dgm:cxn modelId="{00E1D62F-A36A-2B42-A1BD-1EBC29FD525D}" type="presOf" srcId="{6CC8E261-E1E3-E748-B5C1-7AEFD6BBA0E7}" destId="{355919FA-AC97-DF41-B244-546F464DD8F9}" srcOrd="0" destOrd="0" presId="urn:microsoft.com/office/officeart/2005/8/layout/balance1"/>
    <dgm:cxn modelId="{2AA3358E-0D38-FB45-AB4F-4F63A802D82E}" srcId="{8EECF99D-1BF9-144C-9CF7-B291AD5AC468}" destId="{3AF94D53-6C05-DF48-AEF8-443E5E939E93}" srcOrd="1" destOrd="0" parTransId="{7C7D2D46-889E-1B48-92C4-91A3C7B1C5A0}" sibTransId="{000CB46B-403B-2E4E-AD98-0870FACD3C11}"/>
    <dgm:cxn modelId="{66E80906-2523-E44E-A063-C4BEAFE148AA}" srcId="{3AF94D53-6C05-DF48-AEF8-443E5E939E93}" destId="{6CC8E261-E1E3-E748-B5C1-7AEFD6BBA0E7}" srcOrd="0" destOrd="0" parTransId="{4A73C50A-3F4D-244E-A24C-E74C66F46046}" sibTransId="{CAC6BAA7-8460-244C-93A4-BE03B04658CB}"/>
    <dgm:cxn modelId="{879C7FFD-BA96-BA45-B90E-E050D137DE66}" srcId="{8EECF99D-1BF9-144C-9CF7-B291AD5AC468}" destId="{6DF42D1C-AAF1-AC42-AA05-5462B2C42E39}" srcOrd="0" destOrd="0" parTransId="{DDC36178-1A5E-4241-9729-B16681AD5D69}" sibTransId="{1DBE73E9-C2C5-694D-B9A9-3FD60ACF3804}"/>
    <dgm:cxn modelId="{78DF8666-2EE6-1549-9F50-1744723F1912}" type="presOf" srcId="{6DF42D1C-AAF1-AC42-AA05-5462B2C42E39}" destId="{6D797ECD-1B0F-A248-9D63-3B69B9D87A73}" srcOrd="0" destOrd="0" presId="urn:microsoft.com/office/officeart/2005/8/layout/balance1"/>
    <dgm:cxn modelId="{44DC23F0-97BC-8B4B-94AC-E8196E087757}" srcId="{6DF42D1C-AAF1-AC42-AA05-5462B2C42E39}" destId="{CB79C063-9AF5-0242-9F87-F86C75E317B2}" srcOrd="0" destOrd="0" parTransId="{A831762A-BEB1-8B47-B451-4DB5AF034DC8}" sibTransId="{84ABF4B1-CC59-5542-B4A8-F518706100DA}"/>
    <dgm:cxn modelId="{9BAA350D-2E09-4149-BF77-CB8CF48AD2FF}" type="presOf" srcId="{3AF94D53-6C05-DF48-AEF8-443E5E939E93}" destId="{411530C8-7776-9640-8C01-F2AD4D59AF23}" srcOrd="0" destOrd="0" presId="urn:microsoft.com/office/officeart/2005/8/layout/balance1"/>
    <dgm:cxn modelId="{7736C2AE-5C0A-634E-A6DD-9CB40189CA9B}" type="presOf" srcId="{6E1FD875-0F98-DD42-BC2F-1EF125EED868}" destId="{DF075F12-C18B-5543-B16A-AE1D5C71BC10}" srcOrd="0" destOrd="0" presId="urn:microsoft.com/office/officeart/2005/8/layout/balance1"/>
    <dgm:cxn modelId="{71C0DA0B-5077-724B-84D8-E17B827A4447}" type="presOf" srcId="{CB79C063-9AF5-0242-9F87-F86C75E317B2}" destId="{4355BA03-FB3D-1741-A5C2-25A731106919}" srcOrd="0" destOrd="0" presId="urn:microsoft.com/office/officeart/2005/8/layout/balance1"/>
    <dgm:cxn modelId="{38E7F515-1855-404A-BE81-19D81A103466}" type="presParOf" srcId="{3448B43B-9AD7-954B-9D3F-5A467C976712}" destId="{85E2DF82-2CD7-1242-9280-59438E68A168}" srcOrd="0" destOrd="0" presId="urn:microsoft.com/office/officeart/2005/8/layout/balance1"/>
    <dgm:cxn modelId="{DCFD27B0-09DA-F742-9C24-F16B389AB6A8}" type="presParOf" srcId="{3448B43B-9AD7-954B-9D3F-5A467C976712}" destId="{7BBF2F3B-41BB-154F-BECE-BCEF6A0A406D}" srcOrd="1" destOrd="0" presId="urn:microsoft.com/office/officeart/2005/8/layout/balance1"/>
    <dgm:cxn modelId="{24E79FBB-9426-BB4F-922E-62CF66420A0B}" type="presParOf" srcId="{7BBF2F3B-41BB-154F-BECE-BCEF6A0A406D}" destId="{6D797ECD-1B0F-A248-9D63-3B69B9D87A73}" srcOrd="0" destOrd="0" presId="urn:microsoft.com/office/officeart/2005/8/layout/balance1"/>
    <dgm:cxn modelId="{521E9FE4-F78F-744F-81CE-6BF05FE2C588}" type="presParOf" srcId="{7BBF2F3B-41BB-154F-BECE-BCEF6A0A406D}" destId="{411530C8-7776-9640-8C01-F2AD4D59AF23}" srcOrd="1" destOrd="0" presId="urn:microsoft.com/office/officeart/2005/8/layout/balance1"/>
    <dgm:cxn modelId="{281B545E-FB84-9A40-8784-FCA9354F85F3}" type="presParOf" srcId="{3448B43B-9AD7-954B-9D3F-5A467C976712}" destId="{E4C6D59A-EFE7-7B49-BCFF-D62575103A81}" srcOrd="2" destOrd="0" presId="urn:microsoft.com/office/officeart/2005/8/layout/balance1"/>
    <dgm:cxn modelId="{1A27637C-D138-5543-927E-F1FA74890055}" type="presParOf" srcId="{E4C6D59A-EFE7-7B49-BCFF-D62575103A81}" destId="{8119E0EA-17A1-C648-9C47-FFA874F1A451}" srcOrd="0" destOrd="0" presId="urn:microsoft.com/office/officeart/2005/8/layout/balance1"/>
    <dgm:cxn modelId="{7A8223F6-0E0C-3149-B123-721DC33EFDE9}" type="presParOf" srcId="{E4C6D59A-EFE7-7B49-BCFF-D62575103A81}" destId="{F3BCBFFB-2817-6D44-98E5-09086D699F5D}" srcOrd="1" destOrd="0" presId="urn:microsoft.com/office/officeart/2005/8/layout/balance1"/>
    <dgm:cxn modelId="{D2ACA8AE-24DD-FD4F-BC93-D36636977CA3}" type="presParOf" srcId="{E4C6D59A-EFE7-7B49-BCFF-D62575103A81}" destId="{E010FA37-DBF8-AE4A-B354-D99721D30672}" srcOrd="2" destOrd="0" presId="urn:microsoft.com/office/officeart/2005/8/layout/balance1"/>
    <dgm:cxn modelId="{564B4337-EC37-8B42-9D32-FC096FFEF618}" type="presParOf" srcId="{E4C6D59A-EFE7-7B49-BCFF-D62575103A81}" destId="{355919FA-AC97-DF41-B244-546F464DD8F9}" srcOrd="3" destOrd="0" presId="urn:microsoft.com/office/officeart/2005/8/layout/balance1"/>
    <dgm:cxn modelId="{6001BAC5-77EB-9849-A0A4-35CAF4AEC4D2}" type="presParOf" srcId="{E4C6D59A-EFE7-7B49-BCFF-D62575103A81}" destId="{DF075F12-C18B-5543-B16A-AE1D5C71BC10}" srcOrd="4" destOrd="0" presId="urn:microsoft.com/office/officeart/2005/8/layout/balance1"/>
    <dgm:cxn modelId="{8A449792-3E79-584C-882F-F2D3B2622507}" type="presParOf" srcId="{E4C6D59A-EFE7-7B49-BCFF-D62575103A81}" destId="{4355BA03-FB3D-1741-A5C2-25A731106919}" srcOrd="5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ECF99D-1BF9-144C-9CF7-B291AD5AC468}" type="doc">
      <dgm:prSet loTypeId="urn:microsoft.com/office/officeart/2005/8/layout/balance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F42D1C-AAF1-AC42-AA05-5462B2C42E39}">
      <dgm:prSet phldrT="[Text]"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endParaRPr lang="en-US" sz="1400" dirty="0"/>
        </a:p>
      </dgm:t>
    </dgm:pt>
    <dgm:pt modelId="{DDC36178-1A5E-4241-9729-B16681AD5D69}" type="parTrans" cxnId="{879C7FFD-BA96-BA45-B90E-E050D137DE66}">
      <dgm:prSet/>
      <dgm:spPr/>
      <dgm:t>
        <a:bodyPr/>
        <a:lstStyle/>
        <a:p>
          <a:endParaRPr lang="en-US"/>
        </a:p>
      </dgm:t>
    </dgm:pt>
    <dgm:pt modelId="{1DBE73E9-C2C5-694D-B9A9-3FD60ACF3804}" type="sibTrans" cxnId="{879C7FFD-BA96-BA45-B90E-E050D137DE66}">
      <dgm:prSet/>
      <dgm:spPr/>
      <dgm:t>
        <a:bodyPr/>
        <a:lstStyle/>
        <a:p>
          <a:endParaRPr lang="en-US"/>
        </a:p>
      </dgm:t>
    </dgm:pt>
    <dgm:pt modelId="{6CC8E261-E1E3-E748-B5C1-7AEFD6BBA0E7}">
      <dgm:prSet/>
      <dgm:spPr>
        <a:solidFill>
          <a:srgbClr val="6455CE"/>
        </a:solidFill>
      </dgm:spPr>
      <dgm:t>
        <a:bodyPr/>
        <a:lstStyle/>
        <a:p>
          <a:r>
            <a:rPr lang="en-US" dirty="0" smtClean="0"/>
            <a:t>BSTS + WM</a:t>
          </a:r>
          <a:endParaRPr lang="en-US" dirty="0"/>
        </a:p>
      </dgm:t>
    </dgm:pt>
    <dgm:pt modelId="{4A73C50A-3F4D-244E-A24C-E74C66F46046}" type="parTrans" cxnId="{66E80906-2523-E44E-A063-C4BEAFE148AA}">
      <dgm:prSet/>
      <dgm:spPr/>
      <dgm:t>
        <a:bodyPr/>
        <a:lstStyle/>
        <a:p>
          <a:endParaRPr lang="en-US"/>
        </a:p>
      </dgm:t>
    </dgm:pt>
    <dgm:pt modelId="{CAC6BAA7-8460-244C-93A4-BE03B04658CB}" type="sibTrans" cxnId="{66E80906-2523-E44E-A063-C4BEAFE148AA}">
      <dgm:prSet/>
      <dgm:spPr/>
      <dgm:t>
        <a:bodyPr/>
        <a:lstStyle/>
        <a:p>
          <a:endParaRPr lang="en-US"/>
        </a:p>
      </dgm:t>
    </dgm:pt>
    <dgm:pt modelId="{3AF94D53-6C05-DF48-AEF8-443E5E939E93}">
      <dgm:prSet phldrT="[Text]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00CB46B-403B-2E4E-AD98-0870FACD3C11}" type="sibTrans" cxnId="{2AA3358E-0D38-FB45-AB4F-4F63A802D82E}">
      <dgm:prSet/>
      <dgm:spPr/>
      <dgm:t>
        <a:bodyPr/>
        <a:lstStyle/>
        <a:p>
          <a:endParaRPr lang="en-US"/>
        </a:p>
      </dgm:t>
    </dgm:pt>
    <dgm:pt modelId="{7C7D2D46-889E-1B48-92C4-91A3C7B1C5A0}" type="parTrans" cxnId="{2AA3358E-0D38-FB45-AB4F-4F63A802D82E}">
      <dgm:prSet/>
      <dgm:spPr/>
      <dgm:t>
        <a:bodyPr/>
        <a:lstStyle/>
        <a:p>
          <a:endParaRPr lang="en-US"/>
        </a:p>
      </dgm:t>
    </dgm:pt>
    <dgm:pt modelId="{411C8BD8-9E1B-424C-B55D-D3C6FF49FCA2}">
      <dgm:prSet phldrT="[Text]"/>
      <dgm:spPr>
        <a:solidFill>
          <a:srgbClr val="6455CE"/>
        </a:solidFill>
      </dgm:spPr>
      <dgm:t>
        <a:bodyPr/>
        <a:lstStyle/>
        <a:p>
          <a:r>
            <a:rPr lang="en-US" dirty="0" smtClean="0"/>
            <a:t>BSTS + Custom</a:t>
          </a:r>
          <a:endParaRPr lang="en-US" dirty="0"/>
        </a:p>
      </dgm:t>
    </dgm:pt>
    <dgm:pt modelId="{1267EA54-45EE-4043-A7C4-C40CD1A9A963}" type="parTrans" cxnId="{E2CE2D2C-A487-A74D-BFBF-01681E0A3E27}">
      <dgm:prSet/>
      <dgm:spPr/>
      <dgm:t>
        <a:bodyPr/>
        <a:lstStyle/>
        <a:p>
          <a:endParaRPr lang="en-US"/>
        </a:p>
      </dgm:t>
    </dgm:pt>
    <dgm:pt modelId="{A4CF3FD0-15BA-2649-8318-937F14272C10}" type="sibTrans" cxnId="{E2CE2D2C-A487-A74D-BFBF-01681E0A3E27}">
      <dgm:prSet/>
      <dgm:spPr/>
      <dgm:t>
        <a:bodyPr/>
        <a:lstStyle/>
        <a:p>
          <a:endParaRPr lang="en-US"/>
        </a:p>
      </dgm:t>
    </dgm:pt>
    <dgm:pt modelId="{4419A15D-16D6-7040-8AEE-5872F1C7F94B}">
      <dgm:prSet phldrT="[Text]"/>
      <dgm:spPr/>
      <dgm:t>
        <a:bodyPr/>
        <a:lstStyle/>
        <a:p>
          <a:endParaRPr lang="en-US" dirty="0"/>
        </a:p>
      </dgm:t>
    </dgm:pt>
    <dgm:pt modelId="{DA1BAD89-AEE1-C340-9E6E-F84E503546A4}" type="parTrans" cxnId="{FE75B5C6-A01F-4E40-A2CE-F4A4FE045A5C}">
      <dgm:prSet/>
      <dgm:spPr/>
      <dgm:t>
        <a:bodyPr/>
        <a:lstStyle/>
        <a:p>
          <a:endParaRPr lang="en-US"/>
        </a:p>
      </dgm:t>
    </dgm:pt>
    <dgm:pt modelId="{9AAB1E58-3056-4148-802E-EB30BF39D308}" type="sibTrans" cxnId="{FE75B5C6-A01F-4E40-A2CE-F4A4FE045A5C}">
      <dgm:prSet/>
      <dgm:spPr/>
      <dgm:t>
        <a:bodyPr/>
        <a:lstStyle/>
        <a:p>
          <a:endParaRPr lang="en-US"/>
        </a:p>
      </dgm:t>
    </dgm:pt>
    <dgm:pt modelId="{3448B43B-9AD7-954B-9D3F-5A467C976712}" type="pres">
      <dgm:prSet presAssocID="{8EECF99D-1BF9-144C-9CF7-B291AD5AC468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E2DF82-2CD7-1242-9280-59438E68A168}" type="pres">
      <dgm:prSet presAssocID="{8EECF99D-1BF9-144C-9CF7-B291AD5AC468}" presName="dummyMaxCanvas" presStyleCnt="0"/>
      <dgm:spPr/>
    </dgm:pt>
    <dgm:pt modelId="{7BBF2F3B-41BB-154F-BECE-BCEF6A0A406D}" type="pres">
      <dgm:prSet presAssocID="{8EECF99D-1BF9-144C-9CF7-B291AD5AC468}" presName="parentComposite" presStyleCnt="0"/>
      <dgm:spPr/>
    </dgm:pt>
    <dgm:pt modelId="{6D797ECD-1B0F-A248-9D63-3B69B9D87A73}" type="pres">
      <dgm:prSet presAssocID="{8EECF99D-1BF9-144C-9CF7-B291AD5AC468}" presName="parent1" presStyleLbl="alignAccFollowNode1" presStyleIdx="0" presStyleCnt="4" custScaleX="180327" custLinFactX="59998" custLinFactNeighborX="100000" custLinFactNeighborY="31050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411530C8-7776-9640-8C01-F2AD4D59AF23}" type="pres">
      <dgm:prSet presAssocID="{8EECF99D-1BF9-144C-9CF7-B291AD5AC468}" presName="parent2" presStyleLbl="alignAccFollowNode1" presStyleIdx="1" presStyleCnt="4" custFlipHor="1" custScaleX="76311" custScaleY="14510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E4C6D59A-EFE7-7B49-BCFF-D62575103A81}" type="pres">
      <dgm:prSet presAssocID="{8EECF99D-1BF9-144C-9CF7-B291AD5AC468}" presName="childrenComposite" presStyleCnt="0"/>
      <dgm:spPr/>
    </dgm:pt>
    <dgm:pt modelId="{8119E0EA-17A1-C648-9C47-FFA874F1A451}" type="pres">
      <dgm:prSet presAssocID="{8EECF99D-1BF9-144C-9CF7-B291AD5AC468}" presName="dummyMaxCanvas_ChildArea" presStyleCnt="0"/>
      <dgm:spPr/>
    </dgm:pt>
    <dgm:pt modelId="{F3BCBFFB-2817-6D44-98E5-09086D699F5D}" type="pres">
      <dgm:prSet presAssocID="{8EECF99D-1BF9-144C-9CF7-B291AD5AC468}" presName="fulcrum" presStyleLbl="alignAccFollowNode1" presStyleIdx="2" presStyleCnt="4"/>
      <dgm:spPr>
        <a:solidFill>
          <a:schemeClr val="accent6">
            <a:lumMod val="20000"/>
            <a:lumOff val="80000"/>
            <a:alpha val="90000"/>
          </a:schemeClr>
        </a:solidFill>
      </dgm:spPr>
    </dgm:pt>
    <dgm:pt modelId="{B894FCC5-7831-9E43-9B43-33B1C2DB6D3E}" type="pres">
      <dgm:prSet presAssocID="{8EECF99D-1BF9-144C-9CF7-B291AD5AC468}" presName="balance_21" presStyleLbl="alignAccFollowNode1" presStyleIdx="3" presStyleCnt="4">
        <dgm:presLayoutVars>
          <dgm:bulletEnabled val="1"/>
        </dgm:presLayoutVars>
      </dgm:prSet>
      <dgm:spPr>
        <a:solidFill>
          <a:schemeClr val="accent6">
            <a:lumMod val="20000"/>
            <a:lumOff val="80000"/>
            <a:alpha val="90000"/>
          </a:schemeClr>
        </a:solidFill>
      </dgm:spPr>
    </dgm:pt>
    <dgm:pt modelId="{526E174A-0B66-1648-89A3-4A74E8751431}" type="pres">
      <dgm:prSet presAssocID="{8EECF99D-1BF9-144C-9CF7-B291AD5AC468}" presName="left_21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0BFBF0-698C-FC46-83E7-4822667CA143}" type="pres">
      <dgm:prSet presAssocID="{8EECF99D-1BF9-144C-9CF7-B291AD5AC468}" presName="left_21_2" presStyleLbl="node1" presStyleIdx="1" presStyleCnt="3" custScaleX="119308" custScaleY="194798" custLinFactNeighborX="5771" custLinFactNeighborY="478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48B273-1DA7-F448-A12C-54E836589B9C}" type="pres">
      <dgm:prSet presAssocID="{8EECF99D-1BF9-144C-9CF7-B291AD5AC468}" presName="right_21_1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7E8F4B-1DEC-2844-8498-4CD0584FBE2D}" type="presOf" srcId="{3AF94D53-6C05-DF48-AEF8-443E5E939E93}" destId="{411530C8-7776-9640-8C01-F2AD4D59AF23}" srcOrd="0" destOrd="0" presId="urn:microsoft.com/office/officeart/2005/8/layout/balance1"/>
    <dgm:cxn modelId="{E2CE2D2C-A487-A74D-BFBF-01681E0A3E27}" srcId="{6DF42D1C-AAF1-AC42-AA05-5462B2C42E39}" destId="{411C8BD8-9E1B-424C-B55D-D3C6FF49FCA2}" srcOrd="1" destOrd="0" parTransId="{1267EA54-45EE-4043-A7C4-C40CD1A9A963}" sibTransId="{A4CF3FD0-15BA-2649-8318-937F14272C10}"/>
    <dgm:cxn modelId="{F66E49AD-7DFE-5D4C-92AD-4A00EF828E80}" type="presOf" srcId="{6DF42D1C-AAF1-AC42-AA05-5462B2C42E39}" destId="{6D797ECD-1B0F-A248-9D63-3B69B9D87A73}" srcOrd="0" destOrd="0" presId="urn:microsoft.com/office/officeart/2005/8/layout/balance1"/>
    <dgm:cxn modelId="{2AA3358E-0D38-FB45-AB4F-4F63A802D82E}" srcId="{8EECF99D-1BF9-144C-9CF7-B291AD5AC468}" destId="{3AF94D53-6C05-DF48-AEF8-443E5E939E93}" srcOrd="1" destOrd="0" parTransId="{7C7D2D46-889E-1B48-92C4-91A3C7B1C5A0}" sibTransId="{000CB46B-403B-2E4E-AD98-0870FACD3C11}"/>
    <dgm:cxn modelId="{680B2309-D4BE-2248-8E39-610963C818E3}" type="presOf" srcId="{8EECF99D-1BF9-144C-9CF7-B291AD5AC468}" destId="{3448B43B-9AD7-954B-9D3F-5A467C976712}" srcOrd="0" destOrd="0" presId="urn:microsoft.com/office/officeart/2005/8/layout/balance1"/>
    <dgm:cxn modelId="{3B8468CF-F829-3945-B295-37FE95BC0D12}" type="presOf" srcId="{4419A15D-16D6-7040-8AEE-5872F1C7F94B}" destId="{526E174A-0B66-1648-89A3-4A74E8751431}" srcOrd="0" destOrd="0" presId="urn:microsoft.com/office/officeart/2005/8/layout/balance1"/>
    <dgm:cxn modelId="{8742AE90-598D-8747-90E5-53599513CBE9}" type="presOf" srcId="{6CC8E261-E1E3-E748-B5C1-7AEFD6BBA0E7}" destId="{E048B273-1DA7-F448-A12C-54E836589B9C}" srcOrd="0" destOrd="0" presId="urn:microsoft.com/office/officeart/2005/8/layout/balance1"/>
    <dgm:cxn modelId="{1729DFB2-2E48-034C-90C1-3377ED10440C}" type="presOf" srcId="{411C8BD8-9E1B-424C-B55D-D3C6FF49FCA2}" destId="{3B0BFBF0-698C-FC46-83E7-4822667CA143}" srcOrd="0" destOrd="0" presId="urn:microsoft.com/office/officeart/2005/8/layout/balance1"/>
    <dgm:cxn modelId="{66E80906-2523-E44E-A063-C4BEAFE148AA}" srcId="{3AF94D53-6C05-DF48-AEF8-443E5E939E93}" destId="{6CC8E261-E1E3-E748-B5C1-7AEFD6BBA0E7}" srcOrd="0" destOrd="0" parTransId="{4A73C50A-3F4D-244E-A24C-E74C66F46046}" sibTransId="{CAC6BAA7-8460-244C-93A4-BE03B04658CB}"/>
    <dgm:cxn modelId="{879C7FFD-BA96-BA45-B90E-E050D137DE66}" srcId="{8EECF99D-1BF9-144C-9CF7-B291AD5AC468}" destId="{6DF42D1C-AAF1-AC42-AA05-5462B2C42E39}" srcOrd="0" destOrd="0" parTransId="{DDC36178-1A5E-4241-9729-B16681AD5D69}" sibTransId="{1DBE73E9-C2C5-694D-B9A9-3FD60ACF3804}"/>
    <dgm:cxn modelId="{FE75B5C6-A01F-4E40-A2CE-F4A4FE045A5C}" srcId="{6DF42D1C-AAF1-AC42-AA05-5462B2C42E39}" destId="{4419A15D-16D6-7040-8AEE-5872F1C7F94B}" srcOrd="0" destOrd="0" parTransId="{DA1BAD89-AEE1-C340-9E6E-F84E503546A4}" sibTransId="{9AAB1E58-3056-4148-802E-EB30BF39D308}"/>
    <dgm:cxn modelId="{845EB40D-726F-A446-8967-5F8798BA44CE}" type="presParOf" srcId="{3448B43B-9AD7-954B-9D3F-5A467C976712}" destId="{85E2DF82-2CD7-1242-9280-59438E68A168}" srcOrd="0" destOrd="0" presId="urn:microsoft.com/office/officeart/2005/8/layout/balance1"/>
    <dgm:cxn modelId="{5E0B406A-23FD-B847-905F-BCC5CCB5F432}" type="presParOf" srcId="{3448B43B-9AD7-954B-9D3F-5A467C976712}" destId="{7BBF2F3B-41BB-154F-BECE-BCEF6A0A406D}" srcOrd="1" destOrd="0" presId="urn:microsoft.com/office/officeart/2005/8/layout/balance1"/>
    <dgm:cxn modelId="{BB165F0D-7A96-A04C-B628-638C61DACB3E}" type="presParOf" srcId="{7BBF2F3B-41BB-154F-BECE-BCEF6A0A406D}" destId="{6D797ECD-1B0F-A248-9D63-3B69B9D87A73}" srcOrd="0" destOrd="0" presId="urn:microsoft.com/office/officeart/2005/8/layout/balance1"/>
    <dgm:cxn modelId="{2F349301-71EB-F946-871E-F10B6F3BB1A2}" type="presParOf" srcId="{7BBF2F3B-41BB-154F-BECE-BCEF6A0A406D}" destId="{411530C8-7776-9640-8C01-F2AD4D59AF23}" srcOrd="1" destOrd="0" presId="urn:microsoft.com/office/officeart/2005/8/layout/balance1"/>
    <dgm:cxn modelId="{56E3CEF1-84B1-DC44-A643-61C5F22FD2D2}" type="presParOf" srcId="{3448B43B-9AD7-954B-9D3F-5A467C976712}" destId="{E4C6D59A-EFE7-7B49-BCFF-D62575103A81}" srcOrd="2" destOrd="0" presId="urn:microsoft.com/office/officeart/2005/8/layout/balance1"/>
    <dgm:cxn modelId="{47961A48-9581-DD4D-837E-62F9D1008CFF}" type="presParOf" srcId="{E4C6D59A-EFE7-7B49-BCFF-D62575103A81}" destId="{8119E0EA-17A1-C648-9C47-FFA874F1A451}" srcOrd="0" destOrd="0" presId="urn:microsoft.com/office/officeart/2005/8/layout/balance1"/>
    <dgm:cxn modelId="{B5089CD3-2620-6042-AEB4-3FF311161C04}" type="presParOf" srcId="{E4C6D59A-EFE7-7B49-BCFF-D62575103A81}" destId="{F3BCBFFB-2817-6D44-98E5-09086D699F5D}" srcOrd="1" destOrd="0" presId="urn:microsoft.com/office/officeart/2005/8/layout/balance1"/>
    <dgm:cxn modelId="{BE87A79A-417A-D643-BC70-89CCB2EC63FA}" type="presParOf" srcId="{E4C6D59A-EFE7-7B49-BCFF-D62575103A81}" destId="{B894FCC5-7831-9E43-9B43-33B1C2DB6D3E}" srcOrd="2" destOrd="0" presId="urn:microsoft.com/office/officeart/2005/8/layout/balance1"/>
    <dgm:cxn modelId="{B0290CD8-3618-D14F-9714-2EA5D627221C}" type="presParOf" srcId="{E4C6D59A-EFE7-7B49-BCFF-D62575103A81}" destId="{526E174A-0B66-1648-89A3-4A74E8751431}" srcOrd="3" destOrd="0" presId="urn:microsoft.com/office/officeart/2005/8/layout/balance1"/>
    <dgm:cxn modelId="{41621B7B-EACA-4C46-97DD-0D94E58338C3}" type="presParOf" srcId="{E4C6D59A-EFE7-7B49-BCFF-D62575103A81}" destId="{3B0BFBF0-698C-FC46-83E7-4822667CA143}" srcOrd="4" destOrd="0" presId="urn:microsoft.com/office/officeart/2005/8/layout/balance1"/>
    <dgm:cxn modelId="{4DF00A5F-9BBC-4140-BC3D-54603D80FF52}" type="presParOf" srcId="{E4C6D59A-EFE7-7B49-BCFF-D62575103A81}" destId="{E048B273-1DA7-F448-A12C-54E836589B9C}" srcOrd="5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96F4FA1-5CA4-374C-9360-1CF44937A742}" type="doc">
      <dgm:prSet loTypeId="urn:microsoft.com/office/officeart/2005/8/layout/cycle4" loCatId="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A488743-AF01-4D46-832A-F601E8B93E12}">
      <dgm:prSet/>
      <dgm:spPr/>
      <dgm:t>
        <a:bodyPr/>
        <a:lstStyle/>
        <a:p>
          <a:r>
            <a:rPr lang="en-US" dirty="0" smtClean="0"/>
            <a:t>Q1</a:t>
          </a:r>
          <a:endParaRPr lang="en-US" dirty="0"/>
        </a:p>
      </dgm:t>
    </dgm:pt>
    <dgm:pt modelId="{2F042778-9A10-594E-8A77-61C66D079F97}" type="parTrans" cxnId="{E36A096A-34B7-AD40-939E-B11705688A83}">
      <dgm:prSet/>
      <dgm:spPr/>
      <dgm:t>
        <a:bodyPr/>
        <a:lstStyle/>
        <a:p>
          <a:endParaRPr lang="en-US"/>
        </a:p>
      </dgm:t>
    </dgm:pt>
    <dgm:pt modelId="{30AD26E7-ECE0-4D46-A722-C2805103CE7A}" type="sibTrans" cxnId="{E36A096A-34B7-AD40-939E-B11705688A83}">
      <dgm:prSet/>
      <dgm:spPr/>
      <dgm:t>
        <a:bodyPr/>
        <a:lstStyle/>
        <a:p>
          <a:endParaRPr lang="en-US"/>
        </a:p>
      </dgm:t>
    </dgm:pt>
    <dgm:pt modelId="{F6449E39-0544-CD46-A415-1AF34571C263}">
      <dgm:prSet/>
      <dgm:spPr/>
      <dgm:t>
        <a:bodyPr/>
        <a:lstStyle/>
        <a:p>
          <a:r>
            <a:rPr lang="en-US" dirty="0" smtClean="0"/>
            <a:t>Q2</a:t>
          </a:r>
          <a:endParaRPr lang="en-US" dirty="0"/>
        </a:p>
      </dgm:t>
    </dgm:pt>
    <dgm:pt modelId="{049A9DFC-1E05-2B4C-A9AB-03907F48B25E}" type="parTrans" cxnId="{B18564F4-A468-AF4F-9081-7A06A0F4F811}">
      <dgm:prSet/>
      <dgm:spPr/>
      <dgm:t>
        <a:bodyPr/>
        <a:lstStyle/>
        <a:p>
          <a:endParaRPr lang="en-US"/>
        </a:p>
      </dgm:t>
    </dgm:pt>
    <dgm:pt modelId="{B6E02B1F-9B52-DF4F-B31A-66CC4AE09E22}" type="sibTrans" cxnId="{B18564F4-A468-AF4F-9081-7A06A0F4F811}">
      <dgm:prSet/>
      <dgm:spPr/>
      <dgm:t>
        <a:bodyPr/>
        <a:lstStyle/>
        <a:p>
          <a:endParaRPr lang="en-US"/>
        </a:p>
      </dgm:t>
    </dgm:pt>
    <dgm:pt modelId="{1D9E04CE-3144-9941-B775-23C498228E54}">
      <dgm:prSet/>
      <dgm:spPr/>
      <dgm:t>
        <a:bodyPr/>
        <a:lstStyle/>
        <a:p>
          <a:r>
            <a:rPr lang="en-US" dirty="0" smtClean="0"/>
            <a:t>Q3</a:t>
          </a:r>
          <a:endParaRPr lang="en-US" dirty="0"/>
        </a:p>
      </dgm:t>
    </dgm:pt>
    <dgm:pt modelId="{13C43C71-2CDC-0344-B32B-91A8E857909B}" type="parTrans" cxnId="{6187110B-66CC-E84D-B726-76630AF15A93}">
      <dgm:prSet/>
      <dgm:spPr/>
      <dgm:t>
        <a:bodyPr/>
        <a:lstStyle/>
        <a:p>
          <a:endParaRPr lang="en-US"/>
        </a:p>
      </dgm:t>
    </dgm:pt>
    <dgm:pt modelId="{94E3A0A2-0CF9-4448-86D3-56EFB08F99D3}" type="sibTrans" cxnId="{6187110B-66CC-E84D-B726-76630AF15A93}">
      <dgm:prSet/>
      <dgm:spPr/>
      <dgm:t>
        <a:bodyPr/>
        <a:lstStyle/>
        <a:p>
          <a:endParaRPr lang="en-US"/>
        </a:p>
      </dgm:t>
    </dgm:pt>
    <dgm:pt modelId="{9FA8D458-F396-7C4F-9663-37BC3E382F78}">
      <dgm:prSet/>
      <dgm:spPr/>
      <dgm:t>
        <a:bodyPr/>
        <a:lstStyle/>
        <a:p>
          <a:r>
            <a:rPr lang="en-US" dirty="0" smtClean="0"/>
            <a:t>Q4</a:t>
          </a:r>
          <a:endParaRPr lang="en-US" dirty="0"/>
        </a:p>
      </dgm:t>
    </dgm:pt>
    <dgm:pt modelId="{0C153395-B4D3-DB45-BE60-6601642471A1}" type="parTrans" cxnId="{8C1C68F5-EA49-FD4E-A42D-59516E25D93C}">
      <dgm:prSet/>
      <dgm:spPr/>
      <dgm:t>
        <a:bodyPr/>
        <a:lstStyle/>
        <a:p>
          <a:endParaRPr lang="en-US"/>
        </a:p>
      </dgm:t>
    </dgm:pt>
    <dgm:pt modelId="{51B50B06-BB30-AE41-965D-7A151FE8E3CD}" type="sibTrans" cxnId="{8C1C68F5-EA49-FD4E-A42D-59516E25D93C}">
      <dgm:prSet/>
      <dgm:spPr/>
      <dgm:t>
        <a:bodyPr/>
        <a:lstStyle/>
        <a:p>
          <a:endParaRPr lang="en-US"/>
        </a:p>
      </dgm:t>
    </dgm:pt>
    <dgm:pt modelId="{D4055B4D-91B4-8545-BFB4-3C0A95824E3E}">
      <dgm:prSet/>
      <dgm:spPr/>
      <dgm:t>
        <a:bodyPr/>
        <a:lstStyle/>
        <a:p>
          <a:r>
            <a:rPr lang="en-US" dirty="0" smtClean="0"/>
            <a:t>FY 18-19</a:t>
          </a:r>
          <a:endParaRPr lang="en-US" dirty="0"/>
        </a:p>
      </dgm:t>
    </dgm:pt>
    <dgm:pt modelId="{EE79583F-EA04-1048-B071-D4A890C14479}" type="parTrans" cxnId="{F2A6636A-0D28-464C-A2A1-F83AAA2D833A}">
      <dgm:prSet/>
      <dgm:spPr/>
      <dgm:t>
        <a:bodyPr/>
        <a:lstStyle/>
        <a:p>
          <a:endParaRPr lang="en-US"/>
        </a:p>
      </dgm:t>
    </dgm:pt>
    <dgm:pt modelId="{74391908-D3FA-7443-80FA-9936AC54A0FB}" type="sibTrans" cxnId="{F2A6636A-0D28-464C-A2A1-F83AAA2D833A}">
      <dgm:prSet/>
      <dgm:spPr/>
      <dgm:t>
        <a:bodyPr/>
        <a:lstStyle/>
        <a:p>
          <a:endParaRPr lang="en-US"/>
        </a:p>
      </dgm:t>
    </dgm:pt>
    <dgm:pt modelId="{BDED40E0-9A1E-7347-B35F-AAF5B5A853AF}">
      <dgm:prSet/>
      <dgm:spPr/>
      <dgm:t>
        <a:bodyPr/>
        <a:lstStyle/>
        <a:p>
          <a:r>
            <a:rPr lang="en-US" dirty="0" smtClean="0"/>
            <a:t>FY 17 - 18</a:t>
          </a:r>
          <a:endParaRPr lang="en-US" dirty="0"/>
        </a:p>
      </dgm:t>
    </dgm:pt>
    <dgm:pt modelId="{0255F641-777B-E642-A244-39548E9A398C}" type="parTrans" cxnId="{7CC7C849-05BF-5D40-82DC-6F3E3663863C}">
      <dgm:prSet/>
      <dgm:spPr/>
      <dgm:t>
        <a:bodyPr/>
        <a:lstStyle/>
        <a:p>
          <a:endParaRPr lang="en-US"/>
        </a:p>
      </dgm:t>
    </dgm:pt>
    <dgm:pt modelId="{98A11D73-786F-5C41-868F-7A05CB600B05}" type="sibTrans" cxnId="{7CC7C849-05BF-5D40-82DC-6F3E3663863C}">
      <dgm:prSet/>
      <dgm:spPr/>
      <dgm:t>
        <a:bodyPr/>
        <a:lstStyle/>
        <a:p>
          <a:endParaRPr lang="en-US"/>
        </a:p>
      </dgm:t>
    </dgm:pt>
    <dgm:pt modelId="{D56BCE09-0847-D64C-B7B9-49CE0C8CFAD4}">
      <dgm:prSet/>
      <dgm:spPr/>
      <dgm:t>
        <a:bodyPr/>
        <a:lstStyle/>
        <a:p>
          <a:r>
            <a:rPr lang="en-US" dirty="0" smtClean="0"/>
            <a:t>Old: 12.9%</a:t>
          </a:r>
          <a:endParaRPr lang="en-US" dirty="0"/>
        </a:p>
      </dgm:t>
    </dgm:pt>
    <dgm:pt modelId="{3236A5A0-8F72-2F4E-8529-554A07714909}" type="parTrans" cxnId="{3AD82A98-8A43-EA41-95AF-BB05FD89522F}">
      <dgm:prSet/>
      <dgm:spPr/>
      <dgm:t>
        <a:bodyPr/>
        <a:lstStyle/>
        <a:p>
          <a:endParaRPr lang="en-US"/>
        </a:p>
      </dgm:t>
    </dgm:pt>
    <dgm:pt modelId="{7399672E-A4FE-EF4E-95AF-FBE6D6DAD37A}" type="sibTrans" cxnId="{3AD82A98-8A43-EA41-95AF-BB05FD89522F}">
      <dgm:prSet/>
      <dgm:spPr/>
      <dgm:t>
        <a:bodyPr/>
        <a:lstStyle/>
        <a:p>
          <a:endParaRPr lang="en-US"/>
        </a:p>
      </dgm:t>
    </dgm:pt>
    <dgm:pt modelId="{98EFB6BB-50CF-0C41-8A04-9C8C98C09A63}">
      <dgm:prSet/>
      <dgm:spPr/>
      <dgm:t>
        <a:bodyPr/>
        <a:lstStyle/>
        <a:p>
          <a:r>
            <a:rPr lang="en-US" dirty="0" smtClean="0"/>
            <a:t>New: 10.8%</a:t>
          </a:r>
          <a:endParaRPr lang="en-US" dirty="0"/>
        </a:p>
      </dgm:t>
    </dgm:pt>
    <dgm:pt modelId="{FB0CD74A-99B8-9948-AEDC-B6D6A8DB29D6}" type="parTrans" cxnId="{600C366E-2D1F-E04C-826F-30B84E0BAB9E}">
      <dgm:prSet/>
      <dgm:spPr/>
      <dgm:t>
        <a:bodyPr/>
        <a:lstStyle/>
        <a:p>
          <a:endParaRPr lang="en-US"/>
        </a:p>
      </dgm:t>
    </dgm:pt>
    <dgm:pt modelId="{A6C761C0-5E04-D74A-AF55-134906C6134C}" type="sibTrans" cxnId="{600C366E-2D1F-E04C-826F-30B84E0BAB9E}">
      <dgm:prSet/>
      <dgm:spPr/>
      <dgm:t>
        <a:bodyPr/>
        <a:lstStyle/>
        <a:p>
          <a:endParaRPr lang="en-US"/>
        </a:p>
      </dgm:t>
    </dgm:pt>
    <dgm:pt modelId="{39B04979-6EFD-114C-9D58-A356D25A9A56}">
      <dgm:prSet/>
      <dgm:spPr/>
      <dgm:t>
        <a:bodyPr anchor="ctr"/>
        <a:lstStyle/>
        <a:p>
          <a:pPr algn="r"/>
          <a:r>
            <a:rPr lang="en-US" dirty="0" smtClean="0"/>
            <a:t>Old: 19.5%</a:t>
          </a:r>
          <a:endParaRPr lang="en-US" dirty="0"/>
        </a:p>
      </dgm:t>
    </dgm:pt>
    <dgm:pt modelId="{9B12C802-A6B4-024E-875C-A5FBFB6F58B9}" type="parTrans" cxnId="{E536CC74-C440-2B4E-B48A-3B7993AAD8B2}">
      <dgm:prSet/>
      <dgm:spPr/>
      <dgm:t>
        <a:bodyPr/>
        <a:lstStyle/>
        <a:p>
          <a:endParaRPr lang="en-US"/>
        </a:p>
      </dgm:t>
    </dgm:pt>
    <dgm:pt modelId="{5BDFA59F-27A0-3243-B436-16EA05220FBD}" type="sibTrans" cxnId="{E536CC74-C440-2B4E-B48A-3B7993AAD8B2}">
      <dgm:prSet/>
      <dgm:spPr/>
      <dgm:t>
        <a:bodyPr/>
        <a:lstStyle/>
        <a:p>
          <a:endParaRPr lang="en-US"/>
        </a:p>
      </dgm:t>
    </dgm:pt>
    <dgm:pt modelId="{EBF6418C-5411-EE45-B805-90A3751C01F3}">
      <dgm:prSet/>
      <dgm:spPr/>
      <dgm:t>
        <a:bodyPr anchor="ctr"/>
        <a:lstStyle/>
        <a:p>
          <a:pPr algn="r"/>
          <a:r>
            <a:rPr lang="en-US" dirty="0" smtClean="0"/>
            <a:t>New: 15.4%</a:t>
          </a:r>
          <a:endParaRPr lang="en-US" dirty="0"/>
        </a:p>
      </dgm:t>
    </dgm:pt>
    <dgm:pt modelId="{D6FBD0E8-4F9E-0D4B-B7EC-47B85A936901}" type="parTrans" cxnId="{901F44D6-3397-CF48-AF6A-327C2FB68FCA}">
      <dgm:prSet/>
      <dgm:spPr/>
      <dgm:t>
        <a:bodyPr/>
        <a:lstStyle/>
        <a:p>
          <a:endParaRPr lang="en-US"/>
        </a:p>
      </dgm:t>
    </dgm:pt>
    <dgm:pt modelId="{0CF50B04-ACF9-4D40-874E-6A3EE6BC86F8}" type="sibTrans" cxnId="{901F44D6-3397-CF48-AF6A-327C2FB68FCA}">
      <dgm:prSet/>
      <dgm:spPr/>
      <dgm:t>
        <a:bodyPr/>
        <a:lstStyle/>
        <a:p>
          <a:endParaRPr lang="en-US"/>
        </a:p>
      </dgm:t>
    </dgm:pt>
    <dgm:pt modelId="{44FF2DB8-C009-5D4E-A7DA-97A9B6447AE3}">
      <dgm:prSet/>
      <dgm:spPr/>
      <dgm:t>
        <a:bodyPr/>
        <a:lstStyle/>
        <a:p>
          <a:r>
            <a:rPr lang="en-US" dirty="0" smtClean="0"/>
            <a:t>Old: 24.5%</a:t>
          </a:r>
          <a:endParaRPr lang="en-US" dirty="0"/>
        </a:p>
      </dgm:t>
    </dgm:pt>
    <dgm:pt modelId="{F4A5A1E8-C497-0543-8774-FA30F8D694B3}" type="parTrans" cxnId="{EB1C33F7-4891-EC4E-8AB1-081774540E55}">
      <dgm:prSet/>
      <dgm:spPr/>
      <dgm:t>
        <a:bodyPr/>
        <a:lstStyle/>
        <a:p>
          <a:endParaRPr lang="en-US"/>
        </a:p>
      </dgm:t>
    </dgm:pt>
    <dgm:pt modelId="{2E11AFD6-D13D-8E4A-9DD3-ED148DA8C29F}" type="sibTrans" cxnId="{EB1C33F7-4891-EC4E-8AB1-081774540E55}">
      <dgm:prSet/>
      <dgm:spPr/>
      <dgm:t>
        <a:bodyPr/>
        <a:lstStyle/>
        <a:p>
          <a:endParaRPr lang="en-US"/>
        </a:p>
      </dgm:t>
    </dgm:pt>
    <dgm:pt modelId="{65ECD890-DCFB-9340-809E-AB1D0806B04E}">
      <dgm:prSet/>
      <dgm:spPr/>
      <dgm:t>
        <a:bodyPr/>
        <a:lstStyle/>
        <a:p>
          <a:r>
            <a:rPr lang="en-US" dirty="0" smtClean="0"/>
            <a:t>Current: 19.0%</a:t>
          </a:r>
          <a:endParaRPr lang="en-US" dirty="0"/>
        </a:p>
      </dgm:t>
    </dgm:pt>
    <dgm:pt modelId="{12A6B86C-2A67-D14A-968D-F743EC17BC03}" type="parTrans" cxnId="{8060CDC5-2A91-DF4C-8456-1B0F32029E4F}">
      <dgm:prSet/>
      <dgm:spPr/>
      <dgm:t>
        <a:bodyPr/>
        <a:lstStyle/>
        <a:p>
          <a:endParaRPr lang="en-US"/>
        </a:p>
      </dgm:t>
    </dgm:pt>
    <dgm:pt modelId="{872F8CE7-79E4-7C49-90B1-5B63761E17FA}" type="sibTrans" cxnId="{8060CDC5-2A91-DF4C-8456-1B0F32029E4F}">
      <dgm:prSet/>
      <dgm:spPr/>
      <dgm:t>
        <a:bodyPr/>
        <a:lstStyle/>
        <a:p>
          <a:endParaRPr lang="en-US"/>
        </a:p>
      </dgm:t>
    </dgm:pt>
    <dgm:pt modelId="{B3017B16-D7ED-4E44-96CC-0AF6D2085756}">
      <dgm:prSet/>
      <dgm:spPr/>
      <dgm:t>
        <a:bodyPr/>
        <a:lstStyle/>
        <a:p>
          <a:r>
            <a:rPr lang="en-US" dirty="0" smtClean="0"/>
            <a:t>1022 stores</a:t>
          </a:r>
          <a:endParaRPr lang="en-US" dirty="0"/>
        </a:p>
      </dgm:t>
    </dgm:pt>
    <dgm:pt modelId="{1C0EDDCF-E1B9-CB4C-B302-82C71449F79C}" type="parTrans" cxnId="{58A138C9-30F5-8A42-99B1-D9D6CEA0E39B}">
      <dgm:prSet/>
      <dgm:spPr/>
      <dgm:t>
        <a:bodyPr/>
        <a:lstStyle/>
        <a:p>
          <a:endParaRPr lang="en-US"/>
        </a:p>
      </dgm:t>
    </dgm:pt>
    <dgm:pt modelId="{CEBC18AF-C1AD-6341-BA95-41996B4D26A6}" type="sibTrans" cxnId="{58A138C9-30F5-8A42-99B1-D9D6CEA0E39B}">
      <dgm:prSet/>
      <dgm:spPr/>
      <dgm:t>
        <a:bodyPr/>
        <a:lstStyle/>
        <a:p>
          <a:endParaRPr lang="en-US"/>
        </a:p>
      </dgm:t>
    </dgm:pt>
    <dgm:pt modelId="{9DF01A41-27CD-9047-8524-A904F74C6F68}">
      <dgm:prSet/>
      <dgm:spPr/>
      <dgm:t>
        <a:bodyPr anchor="ctr"/>
        <a:lstStyle/>
        <a:p>
          <a:pPr algn="r"/>
          <a:r>
            <a:rPr lang="en-US" dirty="0" smtClean="0"/>
            <a:t>FY 17 -18</a:t>
          </a:r>
          <a:endParaRPr lang="en-US" dirty="0"/>
        </a:p>
      </dgm:t>
    </dgm:pt>
    <dgm:pt modelId="{585B2630-7F62-3D48-9564-39E19CEC7FE4}" type="sibTrans" cxnId="{2AFFCD9D-B5DE-3043-A979-699EE744A867}">
      <dgm:prSet/>
      <dgm:spPr/>
      <dgm:t>
        <a:bodyPr/>
        <a:lstStyle/>
        <a:p>
          <a:endParaRPr lang="en-US"/>
        </a:p>
      </dgm:t>
    </dgm:pt>
    <dgm:pt modelId="{658F33A5-FFD3-E94C-9B5C-0237FA813FBF}" type="parTrans" cxnId="{2AFFCD9D-B5DE-3043-A979-699EE744A867}">
      <dgm:prSet/>
      <dgm:spPr/>
      <dgm:t>
        <a:bodyPr/>
        <a:lstStyle/>
        <a:p>
          <a:endParaRPr lang="en-US"/>
        </a:p>
      </dgm:t>
    </dgm:pt>
    <dgm:pt modelId="{2B5F670B-DDDE-FB4E-89CD-31B73C7AFA36}">
      <dgm:prSet/>
      <dgm:spPr/>
      <dgm:t>
        <a:bodyPr anchor="ctr"/>
        <a:lstStyle/>
        <a:p>
          <a:pPr algn="r"/>
          <a:r>
            <a:rPr lang="en-US" dirty="0" smtClean="0"/>
            <a:t>FY 17 - 18</a:t>
          </a:r>
          <a:endParaRPr lang="en-US" dirty="0"/>
        </a:p>
      </dgm:t>
    </dgm:pt>
    <dgm:pt modelId="{4836FCD3-4C05-6D46-84A1-1D308D94F93F}" type="parTrans" cxnId="{74AA379B-C414-1343-A3C1-CC43EA866D14}">
      <dgm:prSet/>
      <dgm:spPr/>
      <dgm:t>
        <a:bodyPr/>
        <a:lstStyle/>
        <a:p>
          <a:endParaRPr lang="en-US"/>
        </a:p>
      </dgm:t>
    </dgm:pt>
    <dgm:pt modelId="{DC286E06-507B-9F4E-BAA2-247B2882CC02}" type="sibTrans" cxnId="{74AA379B-C414-1343-A3C1-CC43EA866D14}">
      <dgm:prSet/>
      <dgm:spPr/>
      <dgm:t>
        <a:bodyPr/>
        <a:lstStyle/>
        <a:p>
          <a:endParaRPr lang="en-US"/>
        </a:p>
      </dgm:t>
    </dgm:pt>
    <dgm:pt modelId="{983D0E2C-DAE3-7D48-9DF6-099253724DE7}">
      <dgm:prSet/>
      <dgm:spPr/>
      <dgm:t>
        <a:bodyPr anchor="ctr"/>
        <a:lstStyle/>
        <a:p>
          <a:pPr algn="r"/>
          <a:r>
            <a:rPr lang="en-US" dirty="0" smtClean="0"/>
            <a:t>585 stores</a:t>
          </a:r>
          <a:endParaRPr lang="en-US" dirty="0"/>
        </a:p>
      </dgm:t>
    </dgm:pt>
    <dgm:pt modelId="{358EEE27-568C-444C-8124-9323CBF0CAEC}" type="parTrans" cxnId="{1363510B-7542-D445-AF24-08FCA52DADAA}">
      <dgm:prSet/>
      <dgm:spPr/>
      <dgm:t>
        <a:bodyPr/>
        <a:lstStyle/>
        <a:p>
          <a:endParaRPr lang="en-US"/>
        </a:p>
      </dgm:t>
    </dgm:pt>
    <dgm:pt modelId="{D55B39BA-10E1-E24A-A6B8-8A47C1DD6676}" type="sibTrans" cxnId="{1363510B-7542-D445-AF24-08FCA52DADAA}">
      <dgm:prSet/>
      <dgm:spPr/>
      <dgm:t>
        <a:bodyPr/>
        <a:lstStyle/>
        <a:p>
          <a:endParaRPr lang="en-US"/>
        </a:p>
      </dgm:t>
    </dgm:pt>
    <dgm:pt modelId="{C89B45F2-F3CE-4A4E-9007-C985FBC2CF3F}">
      <dgm:prSet/>
      <dgm:spPr/>
      <dgm:t>
        <a:bodyPr anchor="ctr"/>
        <a:lstStyle/>
        <a:p>
          <a:pPr algn="r"/>
          <a:r>
            <a:rPr lang="en-US" dirty="0" smtClean="0"/>
            <a:t>Old: 13.2%</a:t>
          </a:r>
          <a:endParaRPr lang="en-US" dirty="0"/>
        </a:p>
      </dgm:t>
    </dgm:pt>
    <dgm:pt modelId="{A170BF23-5BA3-1E45-A713-37CC4A269138}" type="parTrans" cxnId="{5D5BC927-1BD2-B940-BEEC-47B5BF1EC144}">
      <dgm:prSet/>
      <dgm:spPr/>
      <dgm:t>
        <a:bodyPr/>
        <a:lstStyle/>
        <a:p>
          <a:endParaRPr lang="en-US"/>
        </a:p>
      </dgm:t>
    </dgm:pt>
    <dgm:pt modelId="{9BDFC572-EF50-F74A-83E0-BA47332BEF85}" type="sibTrans" cxnId="{5D5BC927-1BD2-B940-BEEC-47B5BF1EC144}">
      <dgm:prSet/>
      <dgm:spPr/>
      <dgm:t>
        <a:bodyPr/>
        <a:lstStyle/>
        <a:p>
          <a:endParaRPr lang="en-US"/>
        </a:p>
      </dgm:t>
    </dgm:pt>
    <dgm:pt modelId="{D5A0D5D6-F031-6C4E-B668-5C58F84972D5}">
      <dgm:prSet/>
      <dgm:spPr/>
      <dgm:t>
        <a:bodyPr anchor="ctr"/>
        <a:lstStyle/>
        <a:p>
          <a:pPr algn="r"/>
          <a:r>
            <a:rPr lang="en-US" dirty="0" smtClean="0"/>
            <a:t>New: 12.7%</a:t>
          </a:r>
          <a:endParaRPr lang="en-US" dirty="0"/>
        </a:p>
      </dgm:t>
    </dgm:pt>
    <dgm:pt modelId="{CEC72DED-C551-344D-8C7A-B1D6AA4F8240}" type="parTrans" cxnId="{BDFF9E39-79D0-2F41-B4F7-975398DCF60E}">
      <dgm:prSet/>
      <dgm:spPr/>
      <dgm:t>
        <a:bodyPr/>
        <a:lstStyle/>
        <a:p>
          <a:endParaRPr lang="en-US"/>
        </a:p>
      </dgm:t>
    </dgm:pt>
    <dgm:pt modelId="{E8B96593-7D2E-8846-9833-AB773A66B67F}" type="sibTrans" cxnId="{BDFF9E39-79D0-2F41-B4F7-975398DCF60E}">
      <dgm:prSet/>
      <dgm:spPr/>
      <dgm:t>
        <a:bodyPr/>
        <a:lstStyle/>
        <a:p>
          <a:endParaRPr lang="en-US"/>
        </a:p>
      </dgm:t>
    </dgm:pt>
    <dgm:pt modelId="{22EEDA4F-9D3A-3B45-BFED-037D2E21F588}">
      <dgm:prSet/>
      <dgm:spPr/>
      <dgm:t>
        <a:bodyPr anchor="ctr"/>
        <a:lstStyle/>
        <a:p>
          <a:pPr algn="r"/>
          <a:r>
            <a:rPr lang="en-US" dirty="0" smtClean="0"/>
            <a:t>536 stores</a:t>
          </a:r>
          <a:endParaRPr lang="en-US" dirty="0"/>
        </a:p>
      </dgm:t>
    </dgm:pt>
    <dgm:pt modelId="{03D9215F-A849-A149-A5FE-566EA62AAC4E}" type="parTrans" cxnId="{E6A1E8A7-F3FE-9E41-9801-AFBF840AA5BB}">
      <dgm:prSet/>
      <dgm:spPr/>
      <dgm:t>
        <a:bodyPr/>
        <a:lstStyle/>
        <a:p>
          <a:endParaRPr lang="en-US"/>
        </a:p>
      </dgm:t>
    </dgm:pt>
    <dgm:pt modelId="{3159DB42-6AE0-5342-800B-E257B6DC1F37}" type="sibTrans" cxnId="{E6A1E8A7-F3FE-9E41-9801-AFBF840AA5BB}">
      <dgm:prSet/>
      <dgm:spPr/>
      <dgm:t>
        <a:bodyPr/>
        <a:lstStyle/>
        <a:p>
          <a:endParaRPr lang="en-US"/>
        </a:p>
      </dgm:t>
    </dgm:pt>
    <dgm:pt modelId="{F6602B05-74D9-D84E-9F55-57A0829E74AB}">
      <dgm:prSet/>
      <dgm:spPr/>
      <dgm:t>
        <a:bodyPr/>
        <a:lstStyle/>
        <a:p>
          <a:r>
            <a:rPr lang="en-US" dirty="0" smtClean="0"/>
            <a:t>828 stores.</a:t>
          </a:r>
          <a:endParaRPr lang="en-US" dirty="0"/>
        </a:p>
      </dgm:t>
    </dgm:pt>
    <dgm:pt modelId="{1E2B343B-C741-4B45-824D-E05074E2E2F4}" type="parTrans" cxnId="{DDFC1350-B54A-B04B-A3AF-E44EFB581F54}">
      <dgm:prSet/>
      <dgm:spPr/>
      <dgm:t>
        <a:bodyPr/>
        <a:lstStyle/>
        <a:p>
          <a:endParaRPr lang="en-US"/>
        </a:p>
      </dgm:t>
    </dgm:pt>
    <dgm:pt modelId="{ECA26867-A555-9F49-BDCC-DCD17DE460BA}" type="sibTrans" cxnId="{DDFC1350-B54A-B04B-A3AF-E44EFB581F54}">
      <dgm:prSet/>
      <dgm:spPr/>
      <dgm:t>
        <a:bodyPr/>
        <a:lstStyle/>
        <a:p>
          <a:endParaRPr lang="en-US"/>
        </a:p>
      </dgm:t>
    </dgm:pt>
    <dgm:pt modelId="{91ABDD98-E6DF-0342-B686-CABF8E8370C5}" type="pres">
      <dgm:prSet presAssocID="{A96F4FA1-5CA4-374C-9360-1CF44937A742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A4DE95-F9B9-7748-B5AF-75DE1CB033DF}" type="pres">
      <dgm:prSet presAssocID="{A96F4FA1-5CA4-374C-9360-1CF44937A742}" presName="children" presStyleCnt="0"/>
      <dgm:spPr/>
    </dgm:pt>
    <dgm:pt modelId="{E0201E14-3351-BF49-8006-B7E51DC6FBF6}" type="pres">
      <dgm:prSet presAssocID="{A96F4FA1-5CA4-374C-9360-1CF44937A742}" presName="child1group" presStyleCnt="0"/>
      <dgm:spPr/>
    </dgm:pt>
    <dgm:pt modelId="{C810E93D-AFB8-4E45-95F5-BC853C9139A9}" type="pres">
      <dgm:prSet presAssocID="{A96F4FA1-5CA4-374C-9360-1CF44937A742}" presName="child1" presStyleLbl="bgAcc1" presStyleIdx="0" presStyleCnt="4"/>
      <dgm:spPr/>
      <dgm:t>
        <a:bodyPr/>
        <a:lstStyle/>
        <a:p>
          <a:endParaRPr lang="en-US"/>
        </a:p>
      </dgm:t>
    </dgm:pt>
    <dgm:pt modelId="{42CF32D4-A11C-5849-AE57-D84274D68F36}" type="pres">
      <dgm:prSet presAssocID="{A96F4FA1-5CA4-374C-9360-1CF44937A742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CBC24B-C5DA-6A4D-9A76-B98158B27336}" type="pres">
      <dgm:prSet presAssocID="{A96F4FA1-5CA4-374C-9360-1CF44937A742}" presName="child2group" presStyleCnt="0"/>
      <dgm:spPr/>
    </dgm:pt>
    <dgm:pt modelId="{E45E4CF5-834D-D948-8697-853903018A05}" type="pres">
      <dgm:prSet presAssocID="{A96F4FA1-5CA4-374C-9360-1CF44937A742}" presName="child2" presStyleLbl="bgAcc1" presStyleIdx="1" presStyleCnt="4"/>
      <dgm:spPr/>
      <dgm:t>
        <a:bodyPr/>
        <a:lstStyle/>
        <a:p>
          <a:endParaRPr lang="en-US"/>
        </a:p>
      </dgm:t>
    </dgm:pt>
    <dgm:pt modelId="{91B8C770-B736-5A4E-BDED-5A6B54C3624A}" type="pres">
      <dgm:prSet presAssocID="{A96F4FA1-5CA4-374C-9360-1CF44937A742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CA4D2D-2629-A641-9A8D-A697CA3E89E3}" type="pres">
      <dgm:prSet presAssocID="{A96F4FA1-5CA4-374C-9360-1CF44937A742}" presName="child3group" presStyleCnt="0"/>
      <dgm:spPr/>
    </dgm:pt>
    <dgm:pt modelId="{6057B8D6-5CEB-274F-990E-035E129D6C89}" type="pres">
      <dgm:prSet presAssocID="{A96F4FA1-5CA4-374C-9360-1CF44937A742}" presName="child3" presStyleLbl="bgAcc1" presStyleIdx="2" presStyleCnt="4"/>
      <dgm:spPr/>
      <dgm:t>
        <a:bodyPr/>
        <a:lstStyle/>
        <a:p>
          <a:endParaRPr lang="en-US"/>
        </a:p>
      </dgm:t>
    </dgm:pt>
    <dgm:pt modelId="{1485FFA6-1C2E-8441-BAFE-39FC507AEB73}" type="pres">
      <dgm:prSet presAssocID="{A96F4FA1-5CA4-374C-9360-1CF44937A742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640FF6-5648-0645-BCEE-0BF68DFFFE43}" type="pres">
      <dgm:prSet presAssocID="{A96F4FA1-5CA4-374C-9360-1CF44937A742}" presName="child4group" presStyleCnt="0"/>
      <dgm:spPr/>
    </dgm:pt>
    <dgm:pt modelId="{EDD96E3D-94A6-D94A-A12A-10C63C34E30D}" type="pres">
      <dgm:prSet presAssocID="{A96F4FA1-5CA4-374C-9360-1CF44937A742}" presName="child4" presStyleLbl="bgAcc1" presStyleIdx="3" presStyleCnt="4"/>
      <dgm:spPr/>
      <dgm:t>
        <a:bodyPr/>
        <a:lstStyle/>
        <a:p>
          <a:endParaRPr lang="en-US"/>
        </a:p>
      </dgm:t>
    </dgm:pt>
    <dgm:pt modelId="{221BBFF6-0A69-124C-A57A-B68F161AD5C7}" type="pres">
      <dgm:prSet presAssocID="{A96F4FA1-5CA4-374C-9360-1CF44937A742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965429-2A6B-6247-A343-8BA11940EA44}" type="pres">
      <dgm:prSet presAssocID="{A96F4FA1-5CA4-374C-9360-1CF44937A742}" presName="childPlaceholder" presStyleCnt="0"/>
      <dgm:spPr/>
    </dgm:pt>
    <dgm:pt modelId="{0A2AECC5-C53E-9D44-BE61-7E9336CBE794}" type="pres">
      <dgm:prSet presAssocID="{A96F4FA1-5CA4-374C-9360-1CF44937A742}" presName="circle" presStyleCnt="0"/>
      <dgm:spPr/>
    </dgm:pt>
    <dgm:pt modelId="{BACCB077-6D16-AE40-99CD-1F928DF60516}" type="pres">
      <dgm:prSet presAssocID="{A96F4FA1-5CA4-374C-9360-1CF44937A742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683674-977B-3B4F-922D-79663CC2DDFB}" type="pres">
      <dgm:prSet presAssocID="{A96F4FA1-5CA4-374C-9360-1CF44937A742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720D8D-FFBF-274F-8159-697088071430}" type="pres">
      <dgm:prSet presAssocID="{A96F4FA1-5CA4-374C-9360-1CF44937A742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269640-7F98-BF4B-9893-5B60989C6086}" type="pres">
      <dgm:prSet presAssocID="{A96F4FA1-5CA4-374C-9360-1CF44937A742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F1C42F-680D-C54D-BA4E-D5CC9E4E2D87}" type="pres">
      <dgm:prSet presAssocID="{A96F4FA1-5CA4-374C-9360-1CF44937A742}" presName="quadrantPlaceholder" presStyleCnt="0"/>
      <dgm:spPr/>
    </dgm:pt>
    <dgm:pt modelId="{95974CA8-4ADB-2C41-BCE0-9E921C958C02}" type="pres">
      <dgm:prSet presAssocID="{A96F4FA1-5CA4-374C-9360-1CF44937A742}" presName="center1" presStyleLbl="fgShp" presStyleIdx="0" presStyleCnt="2"/>
      <dgm:spPr/>
    </dgm:pt>
    <dgm:pt modelId="{59753FFC-C013-904A-A6EB-473208269DFD}" type="pres">
      <dgm:prSet presAssocID="{A96F4FA1-5CA4-374C-9360-1CF44937A742}" presName="center2" presStyleLbl="fgShp" presStyleIdx="1" presStyleCnt="2"/>
      <dgm:spPr/>
    </dgm:pt>
  </dgm:ptLst>
  <dgm:cxnLst>
    <dgm:cxn modelId="{D9E81556-05B4-3F4E-92C4-3804E5EC0B21}" type="presOf" srcId="{1D9E04CE-3144-9941-B775-23C498228E54}" destId="{C3720D8D-FFBF-274F-8159-697088071430}" srcOrd="0" destOrd="0" presId="urn:microsoft.com/office/officeart/2005/8/layout/cycle4"/>
    <dgm:cxn modelId="{F2A6636A-0D28-464C-A2A1-F83AAA2D833A}" srcId="{9A488743-AF01-4D46-832A-F601E8B93E12}" destId="{D4055B4D-91B4-8545-BFB4-3C0A95824E3E}" srcOrd="0" destOrd="0" parTransId="{EE79583F-EA04-1048-B071-D4A890C14479}" sibTransId="{74391908-D3FA-7443-80FA-9936AC54A0FB}"/>
    <dgm:cxn modelId="{85CE3A33-24E4-7D49-933A-8D20AF8B4A8C}" type="presOf" srcId="{B3017B16-D7ED-4E44-96CC-0AF6D2085756}" destId="{C810E93D-AFB8-4E45-95F5-BC853C9139A9}" srcOrd="0" destOrd="3" presId="urn:microsoft.com/office/officeart/2005/8/layout/cycle4"/>
    <dgm:cxn modelId="{4A8D863A-8223-474A-BF12-9997B1029090}" type="presOf" srcId="{65ECD890-DCFB-9340-809E-AB1D0806B04E}" destId="{221BBFF6-0A69-124C-A57A-B68F161AD5C7}" srcOrd="1" destOrd="2" presId="urn:microsoft.com/office/officeart/2005/8/layout/cycle4"/>
    <dgm:cxn modelId="{A71DD11F-C72D-544E-8CE9-2BD3F3EA4176}" type="presOf" srcId="{C89B45F2-F3CE-4A4E-9007-C985FBC2CF3F}" destId="{1485FFA6-1C2E-8441-BAFE-39FC507AEB73}" srcOrd="1" destOrd="1" presId="urn:microsoft.com/office/officeart/2005/8/layout/cycle4"/>
    <dgm:cxn modelId="{37863C5A-03ED-5D45-BEF5-553943B28A6E}" type="presOf" srcId="{983D0E2C-DAE3-7D48-9DF6-099253724DE7}" destId="{91B8C770-B736-5A4E-BDED-5A6B54C3624A}" srcOrd="1" destOrd="3" presId="urn:microsoft.com/office/officeart/2005/8/layout/cycle4"/>
    <dgm:cxn modelId="{2AFFCD9D-B5DE-3043-A979-699EE744A867}" srcId="{1D9E04CE-3144-9941-B775-23C498228E54}" destId="{9DF01A41-27CD-9047-8524-A904F74C6F68}" srcOrd="0" destOrd="0" parTransId="{658F33A5-FFD3-E94C-9B5C-0237FA813FBF}" sibTransId="{585B2630-7F62-3D48-9564-39E19CEC7FE4}"/>
    <dgm:cxn modelId="{BDFF9E39-79D0-2F41-B4F7-975398DCF60E}" srcId="{1D9E04CE-3144-9941-B775-23C498228E54}" destId="{D5A0D5D6-F031-6C4E-B668-5C58F84972D5}" srcOrd="2" destOrd="0" parTransId="{CEC72DED-C551-344D-8C7A-B1D6AA4F8240}" sibTransId="{E8B96593-7D2E-8846-9833-AB773A66B67F}"/>
    <dgm:cxn modelId="{8A6568A6-3E28-1D4C-A630-B874CE84FB16}" type="presOf" srcId="{F6449E39-0544-CD46-A415-1AF34571C263}" destId="{06683674-977B-3B4F-922D-79663CC2DDFB}" srcOrd="0" destOrd="0" presId="urn:microsoft.com/office/officeart/2005/8/layout/cycle4"/>
    <dgm:cxn modelId="{237A36F9-8BEB-DD46-AEA3-F4821AA2929E}" type="presOf" srcId="{B3017B16-D7ED-4E44-96CC-0AF6D2085756}" destId="{42CF32D4-A11C-5849-AE57-D84274D68F36}" srcOrd="1" destOrd="3" presId="urn:microsoft.com/office/officeart/2005/8/layout/cycle4"/>
    <dgm:cxn modelId="{8EA6ABD9-AC99-1640-B4E3-D0A7530CA382}" type="presOf" srcId="{2B5F670B-DDDE-FB4E-89CD-31B73C7AFA36}" destId="{E45E4CF5-834D-D948-8697-853903018A05}" srcOrd="0" destOrd="0" presId="urn:microsoft.com/office/officeart/2005/8/layout/cycle4"/>
    <dgm:cxn modelId="{C9C4CE9C-F7BA-CB44-9ECD-A6F23B98D04C}" type="presOf" srcId="{98EFB6BB-50CF-0C41-8A04-9C8C98C09A63}" destId="{42CF32D4-A11C-5849-AE57-D84274D68F36}" srcOrd="1" destOrd="2" presId="urn:microsoft.com/office/officeart/2005/8/layout/cycle4"/>
    <dgm:cxn modelId="{44AF4FEF-9D09-EA43-83E3-F4AF46ACEDAD}" type="presOf" srcId="{D4055B4D-91B4-8545-BFB4-3C0A95824E3E}" destId="{42CF32D4-A11C-5849-AE57-D84274D68F36}" srcOrd="1" destOrd="0" presId="urn:microsoft.com/office/officeart/2005/8/layout/cycle4"/>
    <dgm:cxn modelId="{B0F27DEE-3AE3-1B43-B735-7BD50D767BF1}" type="presOf" srcId="{D5A0D5D6-F031-6C4E-B668-5C58F84972D5}" destId="{6057B8D6-5CEB-274F-990E-035E129D6C89}" srcOrd="0" destOrd="2" presId="urn:microsoft.com/office/officeart/2005/8/layout/cycle4"/>
    <dgm:cxn modelId="{F3D34D3E-307C-A048-8D89-CF97EBC0BE46}" type="presOf" srcId="{9DF01A41-27CD-9047-8524-A904F74C6F68}" destId="{6057B8D6-5CEB-274F-990E-035E129D6C89}" srcOrd="0" destOrd="0" presId="urn:microsoft.com/office/officeart/2005/8/layout/cycle4"/>
    <dgm:cxn modelId="{6187110B-66CC-E84D-B726-76630AF15A93}" srcId="{A96F4FA1-5CA4-374C-9360-1CF44937A742}" destId="{1D9E04CE-3144-9941-B775-23C498228E54}" srcOrd="2" destOrd="0" parTransId="{13C43C71-2CDC-0344-B32B-91A8E857909B}" sibTransId="{94E3A0A2-0CF9-4448-86D3-56EFB08F99D3}"/>
    <dgm:cxn modelId="{58A138C9-30F5-8A42-99B1-D9D6CEA0E39B}" srcId="{9A488743-AF01-4D46-832A-F601E8B93E12}" destId="{B3017B16-D7ED-4E44-96CC-0AF6D2085756}" srcOrd="3" destOrd="0" parTransId="{1C0EDDCF-E1B9-CB4C-B302-82C71449F79C}" sibTransId="{CEBC18AF-C1AD-6341-BA95-41996B4D26A6}"/>
    <dgm:cxn modelId="{8C1C68F5-EA49-FD4E-A42D-59516E25D93C}" srcId="{A96F4FA1-5CA4-374C-9360-1CF44937A742}" destId="{9FA8D458-F396-7C4F-9663-37BC3E382F78}" srcOrd="3" destOrd="0" parTransId="{0C153395-B4D3-DB45-BE60-6601642471A1}" sibTransId="{51B50B06-BB30-AE41-965D-7A151FE8E3CD}"/>
    <dgm:cxn modelId="{7E1328A8-08A2-3B4D-B293-2A14D41E6A05}" type="presOf" srcId="{9A488743-AF01-4D46-832A-F601E8B93E12}" destId="{BACCB077-6D16-AE40-99CD-1F928DF60516}" srcOrd="0" destOrd="0" presId="urn:microsoft.com/office/officeart/2005/8/layout/cycle4"/>
    <dgm:cxn modelId="{74AA379B-C414-1343-A3C1-CC43EA866D14}" srcId="{F6449E39-0544-CD46-A415-1AF34571C263}" destId="{2B5F670B-DDDE-FB4E-89CD-31B73C7AFA36}" srcOrd="0" destOrd="0" parTransId="{4836FCD3-4C05-6D46-84A1-1D308D94F93F}" sibTransId="{DC286E06-507B-9F4E-BAA2-247B2882CC02}"/>
    <dgm:cxn modelId="{4FD6F9E4-321A-EC4E-984F-AD8BC964DD3E}" type="presOf" srcId="{BDED40E0-9A1E-7347-B35F-AAF5B5A853AF}" destId="{221BBFF6-0A69-124C-A57A-B68F161AD5C7}" srcOrd="1" destOrd="0" presId="urn:microsoft.com/office/officeart/2005/8/layout/cycle4"/>
    <dgm:cxn modelId="{806685D2-462B-B147-96A8-450F17D88642}" type="presOf" srcId="{2B5F670B-DDDE-FB4E-89CD-31B73C7AFA36}" destId="{91B8C770-B736-5A4E-BDED-5A6B54C3624A}" srcOrd="1" destOrd="0" presId="urn:microsoft.com/office/officeart/2005/8/layout/cycle4"/>
    <dgm:cxn modelId="{E36A096A-34B7-AD40-939E-B11705688A83}" srcId="{A96F4FA1-5CA4-374C-9360-1CF44937A742}" destId="{9A488743-AF01-4D46-832A-F601E8B93E12}" srcOrd="0" destOrd="0" parTransId="{2F042778-9A10-594E-8A77-61C66D079F97}" sibTransId="{30AD26E7-ECE0-4D46-A722-C2805103CE7A}"/>
    <dgm:cxn modelId="{AC463C0A-131B-404E-97F6-0C7AC7A927E4}" type="presOf" srcId="{A96F4FA1-5CA4-374C-9360-1CF44937A742}" destId="{91ABDD98-E6DF-0342-B686-CABF8E8370C5}" srcOrd="0" destOrd="0" presId="urn:microsoft.com/office/officeart/2005/8/layout/cycle4"/>
    <dgm:cxn modelId="{A34C647F-54C1-2E4F-A384-0D79BBDE9430}" type="presOf" srcId="{39B04979-6EFD-114C-9D58-A356D25A9A56}" destId="{91B8C770-B736-5A4E-BDED-5A6B54C3624A}" srcOrd="1" destOrd="1" presId="urn:microsoft.com/office/officeart/2005/8/layout/cycle4"/>
    <dgm:cxn modelId="{C50C2A09-2D79-0444-AD0D-E2DB1B38C8FE}" type="presOf" srcId="{D4055B4D-91B4-8545-BFB4-3C0A95824E3E}" destId="{C810E93D-AFB8-4E45-95F5-BC853C9139A9}" srcOrd="0" destOrd="0" presId="urn:microsoft.com/office/officeart/2005/8/layout/cycle4"/>
    <dgm:cxn modelId="{CB5D66B6-D61B-B54A-9B61-521CB5DF95F3}" type="presOf" srcId="{EBF6418C-5411-EE45-B805-90A3751C01F3}" destId="{E45E4CF5-834D-D948-8697-853903018A05}" srcOrd="0" destOrd="2" presId="urn:microsoft.com/office/officeart/2005/8/layout/cycle4"/>
    <dgm:cxn modelId="{E6A1E8A7-F3FE-9E41-9801-AFBF840AA5BB}" srcId="{1D9E04CE-3144-9941-B775-23C498228E54}" destId="{22EEDA4F-9D3A-3B45-BFED-037D2E21F588}" srcOrd="3" destOrd="0" parTransId="{03D9215F-A849-A149-A5FE-566EA62AAC4E}" sibTransId="{3159DB42-6AE0-5342-800B-E257B6DC1F37}"/>
    <dgm:cxn modelId="{600C366E-2D1F-E04C-826F-30B84E0BAB9E}" srcId="{9A488743-AF01-4D46-832A-F601E8B93E12}" destId="{98EFB6BB-50CF-0C41-8A04-9C8C98C09A63}" srcOrd="2" destOrd="0" parTransId="{FB0CD74A-99B8-9948-AEDC-B6D6A8DB29D6}" sibTransId="{A6C761C0-5E04-D74A-AF55-134906C6134C}"/>
    <dgm:cxn modelId="{7ED74F85-6A93-8343-91C1-74B901011FE0}" type="presOf" srcId="{65ECD890-DCFB-9340-809E-AB1D0806B04E}" destId="{EDD96E3D-94A6-D94A-A12A-10C63C34E30D}" srcOrd="0" destOrd="2" presId="urn:microsoft.com/office/officeart/2005/8/layout/cycle4"/>
    <dgm:cxn modelId="{DDFC1350-B54A-B04B-A3AF-E44EFB581F54}" srcId="{9FA8D458-F396-7C4F-9663-37BC3E382F78}" destId="{F6602B05-74D9-D84E-9F55-57A0829E74AB}" srcOrd="3" destOrd="0" parTransId="{1E2B343B-C741-4B45-824D-E05074E2E2F4}" sibTransId="{ECA26867-A555-9F49-BDCC-DCD17DE460BA}"/>
    <dgm:cxn modelId="{EB1C33F7-4891-EC4E-8AB1-081774540E55}" srcId="{9FA8D458-F396-7C4F-9663-37BC3E382F78}" destId="{44FF2DB8-C009-5D4E-A7DA-97A9B6447AE3}" srcOrd="1" destOrd="0" parTransId="{F4A5A1E8-C497-0543-8774-FA30F8D694B3}" sibTransId="{2E11AFD6-D13D-8E4A-9DD3-ED148DA8C29F}"/>
    <dgm:cxn modelId="{F80924DF-B3B8-4540-82D6-BA21F95F9741}" type="presOf" srcId="{C89B45F2-F3CE-4A4E-9007-C985FBC2CF3F}" destId="{6057B8D6-5CEB-274F-990E-035E129D6C89}" srcOrd="0" destOrd="1" presId="urn:microsoft.com/office/officeart/2005/8/layout/cycle4"/>
    <dgm:cxn modelId="{E536CC74-C440-2B4E-B48A-3B7993AAD8B2}" srcId="{F6449E39-0544-CD46-A415-1AF34571C263}" destId="{39B04979-6EFD-114C-9D58-A356D25A9A56}" srcOrd="1" destOrd="0" parTransId="{9B12C802-A6B4-024E-875C-A5FBFB6F58B9}" sibTransId="{5BDFA59F-27A0-3243-B436-16EA05220FBD}"/>
    <dgm:cxn modelId="{8060CDC5-2A91-DF4C-8456-1B0F32029E4F}" srcId="{9FA8D458-F396-7C4F-9663-37BC3E382F78}" destId="{65ECD890-DCFB-9340-809E-AB1D0806B04E}" srcOrd="2" destOrd="0" parTransId="{12A6B86C-2A67-D14A-968D-F743EC17BC03}" sibTransId="{872F8CE7-79E4-7C49-90B1-5B63761E17FA}"/>
    <dgm:cxn modelId="{7E6BF831-20B9-0642-9DF2-47353B1FE3C7}" type="presOf" srcId="{BDED40E0-9A1E-7347-B35F-AAF5B5A853AF}" destId="{EDD96E3D-94A6-D94A-A12A-10C63C34E30D}" srcOrd="0" destOrd="0" presId="urn:microsoft.com/office/officeart/2005/8/layout/cycle4"/>
    <dgm:cxn modelId="{34FDBB5E-DDB6-7E45-87AC-EA5D7354FF50}" type="presOf" srcId="{22EEDA4F-9D3A-3B45-BFED-037D2E21F588}" destId="{6057B8D6-5CEB-274F-990E-035E129D6C89}" srcOrd="0" destOrd="3" presId="urn:microsoft.com/office/officeart/2005/8/layout/cycle4"/>
    <dgm:cxn modelId="{EEECCC6D-CB48-B640-A2F7-C9E68B3C1D1C}" type="presOf" srcId="{983D0E2C-DAE3-7D48-9DF6-099253724DE7}" destId="{E45E4CF5-834D-D948-8697-853903018A05}" srcOrd="0" destOrd="3" presId="urn:microsoft.com/office/officeart/2005/8/layout/cycle4"/>
    <dgm:cxn modelId="{2AE9421E-3239-1449-8356-5E381394A69D}" type="presOf" srcId="{D56BCE09-0847-D64C-B7B9-49CE0C8CFAD4}" destId="{C810E93D-AFB8-4E45-95F5-BC853C9139A9}" srcOrd="0" destOrd="1" presId="urn:microsoft.com/office/officeart/2005/8/layout/cycle4"/>
    <dgm:cxn modelId="{3AD82A98-8A43-EA41-95AF-BB05FD89522F}" srcId="{9A488743-AF01-4D46-832A-F601E8B93E12}" destId="{D56BCE09-0847-D64C-B7B9-49CE0C8CFAD4}" srcOrd="1" destOrd="0" parTransId="{3236A5A0-8F72-2F4E-8529-554A07714909}" sibTransId="{7399672E-A4FE-EF4E-95AF-FBE6D6DAD37A}"/>
    <dgm:cxn modelId="{5D5BC927-1BD2-B940-BEEC-47B5BF1EC144}" srcId="{1D9E04CE-3144-9941-B775-23C498228E54}" destId="{C89B45F2-F3CE-4A4E-9007-C985FBC2CF3F}" srcOrd="1" destOrd="0" parTransId="{A170BF23-5BA3-1E45-A713-37CC4A269138}" sibTransId="{9BDFC572-EF50-F74A-83E0-BA47332BEF85}"/>
    <dgm:cxn modelId="{0AFF5953-DE85-154F-ABE6-F1CCEAAE4D2C}" type="presOf" srcId="{F6602B05-74D9-D84E-9F55-57A0829E74AB}" destId="{221BBFF6-0A69-124C-A57A-B68F161AD5C7}" srcOrd="1" destOrd="3" presId="urn:microsoft.com/office/officeart/2005/8/layout/cycle4"/>
    <dgm:cxn modelId="{3DD78719-B114-B642-B084-DA4BAFDDA248}" type="presOf" srcId="{EBF6418C-5411-EE45-B805-90A3751C01F3}" destId="{91B8C770-B736-5A4E-BDED-5A6B54C3624A}" srcOrd="1" destOrd="2" presId="urn:microsoft.com/office/officeart/2005/8/layout/cycle4"/>
    <dgm:cxn modelId="{06859C9F-EBA6-8047-BC3F-58F09C08860F}" type="presOf" srcId="{98EFB6BB-50CF-0C41-8A04-9C8C98C09A63}" destId="{C810E93D-AFB8-4E45-95F5-BC853C9139A9}" srcOrd="0" destOrd="2" presId="urn:microsoft.com/office/officeart/2005/8/layout/cycle4"/>
    <dgm:cxn modelId="{1363510B-7542-D445-AF24-08FCA52DADAA}" srcId="{F6449E39-0544-CD46-A415-1AF34571C263}" destId="{983D0E2C-DAE3-7D48-9DF6-099253724DE7}" srcOrd="3" destOrd="0" parTransId="{358EEE27-568C-444C-8124-9323CBF0CAEC}" sibTransId="{D55B39BA-10E1-E24A-A6B8-8A47C1DD6676}"/>
    <dgm:cxn modelId="{7AAE014C-6445-8641-A3BC-6B0C83B9D203}" type="presOf" srcId="{9DF01A41-27CD-9047-8524-A904F74C6F68}" destId="{1485FFA6-1C2E-8441-BAFE-39FC507AEB73}" srcOrd="1" destOrd="0" presId="urn:microsoft.com/office/officeart/2005/8/layout/cycle4"/>
    <dgm:cxn modelId="{9526848B-D058-654E-808B-2520755E5286}" type="presOf" srcId="{F6602B05-74D9-D84E-9F55-57A0829E74AB}" destId="{EDD96E3D-94A6-D94A-A12A-10C63C34E30D}" srcOrd="0" destOrd="3" presId="urn:microsoft.com/office/officeart/2005/8/layout/cycle4"/>
    <dgm:cxn modelId="{F01902EE-C98D-234C-AEF8-7F786C242368}" type="presOf" srcId="{44FF2DB8-C009-5D4E-A7DA-97A9B6447AE3}" destId="{EDD96E3D-94A6-D94A-A12A-10C63C34E30D}" srcOrd="0" destOrd="1" presId="urn:microsoft.com/office/officeart/2005/8/layout/cycle4"/>
    <dgm:cxn modelId="{73AC532E-8FB4-FE4E-9680-BCF4A6F7C9E1}" type="presOf" srcId="{22EEDA4F-9D3A-3B45-BFED-037D2E21F588}" destId="{1485FFA6-1C2E-8441-BAFE-39FC507AEB73}" srcOrd="1" destOrd="3" presId="urn:microsoft.com/office/officeart/2005/8/layout/cycle4"/>
    <dgm:cxn modelId="{7CC7C849-05BF-5D40-82DC-6F3E3663863C}" srcId="{9FA8D458-F396-7C4F-9663-37BC3E382F78}" destId="{BDED40E0-9A1E-7347-B35F-AAF5B5A853AF}" srcOrd="0" destOrd="0" parTransId="{0255F641-777B-E642-A244-39548E9A398C}" sibTransId="{98A11D73-786F-5C41-868F-7A05CB600B05}"/>
    <dgm:cxn modelId="{C69BA168-4B53-834F-9BD2-33C782B057A2}" type="presOf" srcId="{9FA8D458-F396-7C4F-9663-37BC3E382F78}" destId="{F7269640-7F98-BF4B-9893-5B60989C6086}" srcOrd="0" destOrd="0" presId="urn:microsoft.com/office/officeart/2005/8/layout/cycle4"/>
    <dgm:cxn modelId="{27CAD2F8-6D61-154D-9768-122779E68923}" type="presOf" srcId="{39B04979-6EFD-114C-9D58-A356D25A9A56}" destId="{E45E4CF5-834D-D948-8697-853903018A05}" srcOrd="0" destOrd="1" presId="urn:microsoft.com/office/officeart/2005/8/layout/cycle4"/>
    <dgm:cxn modelId="{B18564F4-A468-AF4F-9081-7A06A0F4F811}" srcId="{A96F4FA1-5CA4-374C-9360-1CF44937A742}" destId="{F6449E39-0544-CD46-A415-1AF34571C263}" srcOrd="1" destOrd="0" parTransId="{049A9DFC-1E05-2B4C-A9AB-03907F48B25E}" sibTransId="{B6E02B1F-9B52-DF4F-B31A-66CC4AE09E22}"/>
    <dgm:cxn modelId="{DFC22E63-04C1-8E4A-A1F9-336BB032BD85}" type="presOf" srcId="{D56BCE09-0847-D64C-B7B9-49CE0C8CFAD4}" destId="{42CF32D4-A11C-5849-AE57-D84274D68F36}" srcOrd="1" destOrd="1" presId="urn:microsoft.com/office/officeart/2005/8/layout/cycle4"/>
    <dgm:cxn modelId="{901F44D6-3397-CF48-AF6A-327C2FB68FCA}" srcId="{F6449E39-0544-CD46-A415-1AF34571C263}" destId="{EBF6418C-5411-EE45-B805-90A3751C01F3}" srcOrd="2" destOrd="0" parTransId="{D6FBD0E8-4F9E-0D4B-B7EC-47B85A936901}" sibTransId="{0CF50B04-ACF9-4D40-874E-6A3EE6BC86F8}"/>
    <dgm:cxn modelId="{A15B242C-D9AC-1947-9B4A-4B17FCC68B42}" type="presOf" srcId="{D5A0D5D6-F031-6C4E-B668-5C58F84972D5}" destId="{1485FFA6-1C2E-8441-BAFE-39FC507AEB73}" srcOrd="1" destOrd="2" presId="urn:microsoft.com/office/officeart/2005/8/layout/cycle4"/>
    <dgm:cxn modelId="{80B2B918-7CFC-F743-BCA6-ADC5D4C2A2A4}" type="presOf" srcId="{44FF2DB8-C009-5D4E-A7DA-97A9B6447AE3}" destId="{221BBFF6-0A69-124C-A57A-B68F161AD5C7}" srcOrd="1" destOrd="1" presId="urn:microsoft.com/office/officeart/2005/8/layout/cycle4"/>
    <dgm:cxn modelId="{2CAC2928-7523-5241-A306-5009A46A5596}" type="presParOf" srcId="{91ABDD98-E6DF-0342-B686-CABF8E8370C5}" destId="{CCA4DE95-F9B9-7748-B5AF-75DE1CB033DF}" srcOrd="0" destOrd="0" presId="urn:microsoft.com/office/officeart/2005/8/layout/cycle4"/>
    <dgm:cxn modelId="{A48BFB32-7972-0F45-BBF8-0C576654797B}" type="presParOf" srcId="{CCA4DE95-F9B9-7748-B5AF-75DE1CB033DF}" destId="{E0201E14-3351-BF49-8006-B7E51DC6FBF6}" srcOrd="0" destOrd="0" presId="urn:microsoft.com/office/officeart/2005/8/layout/cycle4"/>
    <dgm:cxn modelId="{DE0C8F9B-6D28-3243-B306-E7A6E08BDD86}" type="presParOf" srcId="{E0201E14-3351-BF49-8006-B7E51DC6FBF6}" destId="{C810E93D-AFB8-4E45-95F5-BC853C9139A9}" srcOrd="0" destOrd="0" presId="urn:microsoft.com/office/officeart/2005/8/layout/cycle4"/>
    <dgm:cxn modelId="{AB37B388-8725-1343-8A7F-67083BAED084}" type="presParOf" srcId="{E0201E14-3351-BF49-8006-B7E51DC6FBF6}" destId="{42CF32D4-A11C-5849-AE57-D84274D68F36}" srcOrd="1" destOrd="0" presId="urn:microsoft.com/office/officeart/2005/8/layout/cycle4"/>
    <dgm:cxn modelId="{F6870560-828F-D945-8FB6-EB067DAAEFA0}" type="presParOf" srcId="{CCA4DE95-F9B9-7748-B5AF-75DE1CB033DF}" destId="{7FCBC24B-C5DA-6A4D-9A76-B98158B27336}" srcOrd="1" destOrd="0" presId="urn:microsoft.com/office/officeart/2005/8/layout/cycle4"/>
    <dgm:cxn modelId="{CC794155-8192-D34A-8DF9-30BCD88C3FF9}" type="presParOf" srcId="{7FCBC24B-C5DA-6A4D-9A76-B98158B27336}" destId="{E45E4CF5-834D-D948-8697-853903018A05}" srcOrd="0" destOrd="0" presId="urn:microsoft.com/office/officeart/2005/8/layout/cycle4"/>
    <dgm:cxn modelId="{77528362-591D-D543-9A01-3CEDC4B5A651}" type="presParOf" srcId="{7FCBC24B-C5DA-6A4D-9A76-B98158B27336}" destId="{91B8C770-B736-5A4E-BDED-5A6B54C3624A}" srcOrd="1" destOrd="0" presId="urn:microsoft.com/office/officeart/2005/8/layout/cycle4"/>
    <dgm:cxn modelId="{8F2BC7E1-6E07-B84D-87EC-63B37BB875A3}" type="presParOf" srcId="{CCA4DE95-F9B9-7748-B5AF-75DE1CB033DF}" destId="{A7CA4D2D-2629-A641-9A8D-A697CA3E89E3}" srcOrd="2" destOrd="0" presId="urn:microsoft.com/office/officeart/2005/8/layout/cycle4"/>
    <dgm:cxn modelId="{6BA853BA-8086-6C4F-9704-9C394886CC39}" type="presParOf" srcId="{A7CA4D2D-2629-A641-9A8D-A697CA3E89E3}" destId="{6057B8D6-5CEB-274F-990E-035E129D6C89}" srcOrd="0" destOrd="0" presId="urn:microsoft.com/office/officeart/2005/8/layout/cycle4"/>
    <dgm:cxn modelId="{4439D6D3-AA68-DA49-B836-40C8F851881F}" type="presParOf" srcId="{A7CA4D2D-2629-A641-9A8D-A697CA3E89E3}" destId="{1485FFA6-1C2E-8441-BAFE-39FC507AEB73}" srcOrd="1" destOrd="0" presId="urn:microsoft.com/office/officeart/2005/8/layout/cycle4"/>
    <dgm:cxn modelId="{F0BCADDF-98E0-C74E-80F5-79EF96909156}" type="presParOf" srcId="{CCA4DE95-F9B9-7748-B5AF-75DE1CB033DF}" destId="{04640FF6-5648-0645-BCEE-0BF68DFFFE43}" srcOrd="3" destOrd="0" presId="urn:microsoft.com/office/officeart/2005/8/layout/cycle4"/>
    <dgm:cxn modelId="{2F25A24C-56B6-5448-A134-62267C483660}" type="presParOf" srcId="{04640FF6-5648-0645-BCEE-0BF68DFFFE43}" destId="{EDD96E3D-94A6-D94A-A12A-10C63C34E30D}" srcOrd="0" destOrd="0" presId="urn:microsoft.com/office/officeart/2005/8/layout/cycle4"/>
    <dgm:cxn modelId="{C1620ECD-8A40-1E45-9974-2940C64E587F}" type="presParOf" srcId="{04640FF6-5648-0645-BCEE-0BF68DFFFE43}" destId="{221BBFF6-0A69-124C-A57A-B68F161AD5C7}" srcOrd="1" destOrd="0" presId="urn:microsoft.com/office/officeart/2005/8/layout/cycle4"/>
    <dgm:cxn modelId="{5F3DFA93-CC85-FF43-9529-63A06CBD050C}" type="presParOf" srcId="{CCA4DE95-F9B9-7748-B5AF-75DE1CB033DF}" destId="{73965429-2A6B-6247-A343-8BA11940EA44}" srcOrd="4" destOrd="0" presId="urn:microsoft.com/office/officeart/2005/8/layout/cycle4"/>
    <dgm:cxn modelId="{E91EBE92-AD6C-6D44-B642-EB5C901B358D}" type="presParOf" srcId="{91ABDD98-E6DF-0342-B686-CABF8E8370C5}" destId="{0A2AECC5-C53E-9D44-BE61-7E9336CBE794}" srcOrd="1" destOrd="0" presId="urn:microsoft.com/office/officeart/2005/8/layout/cycle4"/>
    <dgm:cxn modelId="{E9F9109B-3C16-9044-97FB-FB0AD7420722}" type="presParOf" srcId="{0A2AECC5-C53E-9D44-BE61-7E9336CBE794}" destId="{BACCB077-6D16-AE40-99CD-1F928DF60516}" srcOrd="0" destOrd="0" presId="urn:microsoft.com/office/officeart/2005/8/layout/cycle4"/>
    <dgm:cxn modelId="{F74793CB-EBD0-FF4E-991A-9884B1AA5E6B}" type="presParOf" srcId="{0A2AECC5-C53E-9D44-BE61-7E9336CBE794}" destId="{06683674-977B-3B4F-922D-79663CC2DDFB}" srcOrd="1" destOrd="0" presId="urn:microsoft.com/office/officeart/2005/8/layout/cycle4"/>
    <dgm:cxn modelId="{AFB7083C-B4C1-6F41-8038-845D05AD85F0}" type="presParOf" srcId="{0A2AECC5-C53E-9D44-BE61-7E9336CBE794}" destId="{C3720D8D-FFBF-274F-8159-697088071430}" srcOrd="2" destOrd="0" presId="urn:microsoft.com/office/officeart/2005/8/layout/cycle4"/>
    <dgm:cxn modelId="{4B309242-8ED8-F94F-AD35-1B146A427C81}" type="presParOf" srcId="{0A2AECC5-C53E-9D44-BE61-7E9336CBE794}" destId="{F7269640-7F98-BF4B-9893-5B60989C6086}" srcOrd="3" destOrd="0" presId="urn:microsoft.com/office/officeart/2005/8/layout/cycle4"/>
    <dgm:cxn modelId="{5D855FEB-F396-4649-9DDB-25570BA4B319}" type="presParOf" srcId="{0A2AECC5-C53E-9D44-BE61-7E9336CBE794}" destId="{85F1C42F-680D-C54D-BA4E-D5CC9E4E2D87}" srcOrd="4" destOrd="0" presId="urn:microsoft.com/office/officeart/2005/8/layout/cycle4"/>
    <dgm:cxn modelId="{7FFA9306-4B8A-FB40-A958-23D5ABB291AF}" type="presParOf" srcId="{91ABDD98-E6DF-0342-B686-CABF8E8370C5}" destId="{95974CA8-4ADB-2C41-BCE0-9E921C958C02}" srcOrd="2" destOrd="0" presId="urn:microsoft.com/office/officeart/2005/8/layout/cycle4"/>
    <dgm:cxn modelId="{7185E847-235F-214A-94F0-5B5B9B129268}" type="presParOf" srcId="{91ABDD98-E6DF-0342-B686-CABF8E8370C5}" destId="{59753FFC-C013-904A-A6EB-473208269DF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1B67C2C-F109-8146-9E8C-63B9982A7C1E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EA9588-5492-C14F-AD94-E671639F5DB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 smtClean="0"/>
            <a:t>Ensemble Model</a:t>
          </a:r>
          <a:endParaRPr lang="en-US" dirty="0"/>
        </a:p>
      </dgm:t>
    </dgm:pt>
    <dgm:pt modelId="{737A49D7-F7A2-E345-9BF5-1206FADF0806}" type="parTrans" cxnId="{15B562CC-EB30-1F42-A6AC-787764AFE578}">
      <dgm:prSet/>
      <dgm:spPr/>
      <dgm:t>
        <a:bodyPr/>
        <a:lstStyle/>
        <a:p>
          <a:endParaRPr lang="en-US"/>
        </a:p>
      </dgm:t>
    </dgm:pt>
    <dgm:pt modelId="{434C9415-7EF0-3F40-84EA-56EC6DCA9E59}" type="sibTrans" cxnId="{15B562CC-EB30-1F42-A6AC-787764AFE578}">
      <dgm:prSet/>
      <dgm:spPr/>
      <dgm:t>
        <a:bodyPr/>
        <a:lstStyle/>
        <a:p>
          <a:endParaRPr lang="en-US"/>
        </a:p>
      </dgm:t>
    </dgm:pt>
    <dgm:pt modelId="{F1FA11F5-BEEB-8846-B016-2F38494400E2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RF</a:t>
          </a:r>
          <a:endParaRPr lang="en-US" dirty="0"/>
        </a:p>
      </dgm:t>
    </dgm:pt>
    <dgm:pt modelId="{88AE3E89-B894-AE47-B1CF-2041C0853F1B}" type="parTrans" cxnId="{4AEEE0BD-D9D4-5347-B3A7-03B754057DC5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09FE7E74-86B2-CD46-88E6-9A7973602056}" type="sibTrans" cxnId="{4AEEE0BD-D9D4-5347-B3A7-03B754057DC5}">
      <dgm:prSet/>
      <dgm:spPr/>
      <dgm:t>
        <a:bodyPr/>
        <a:lstStyle/>
        <a:p>
          <a:endParaRPr lang="en-US"/>
        </a:p>
      </dgm:t>
    </dgm:pt>
    <dgm:pt modelId="{2D34C227-FC6E-904E-BE72-CCD6B6E2D8CD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CF</a:t>
          </a:r>
          <a:endParaRPr lang="en-US" dirty="0"/>
        </a:p>
      </dgm:t>
    </dgm:pt>
    <dgm:pt modelId="{D7CE0B2B-52F7-CB44-961E-587AF67F8D0D}" type="parTrans" cxnId="{BA4855B1-E31A-544E-AC06-136B5B1E00B0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EC89BA50-4770-9841-95B5-A67C5CF555B2}" type="sibTrans" cxnId="{BA4855B1-E31A-544E-AC06-136B5B1E00B0}">
      <dgm:prSet/>
      <dgm:spPr/>
      <dgm:t>
        <a:bodyPr/>
        <a:lstStyle/>
        <a:p>
          <a:endParaRPr lang="en-US"/>
        </a:p>
      </dgm:t>
    </dgm:pt>
    <dgm:pt modelId="{00448D7C-F874-A349-854B-A5C9340CE9C7}" type="pres">
      <dgm:prSet presAssocID="{E1B67C2C-F109-8146-9E8C-63B9982A7C1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74D196-497F-224F-B35C-2AE7825BE9CF}" type="pres">
      <dgm:prSet presAssocID="{B5EA9588-5492-C14F-AD94-E671639F5DBA}" presName="centerShape" presStyleLbl="node0" presStyleIdx="0" presStyleCnt="1" custScaleY="76333"/>
      <dgm:spPr/>
      <dgm:t>
        <a:bodyPr/>
        <a:lstStyle/>
        <a:p>
          <a:endParaRPr lang="en-US"/>
        </a:p>
      </dgm:t>
    </dgm:pt>
    <dgm:pt modelId="{235DB9C7-8E85-D54D-995E-DE8CE3FF4B2D}" type="pres">
      <dgm:prSet presAssocID="{88AE3E89-B894-AE47-B1CF-2041C0853F1B}" presName="parTrans" presStyleLbl="bgSibTrans2D1" presStyleIdx="0" presStyleCnt="2"/>
      <dgm:spPr/>
      <dgm:t>
        <a:bodyPr/>
        <a:lstStyle/>
        <a:p>
          <a:endParaRPr lang="en-US"/>
        </a:p>
      </dgm:t>
    </dgm:pt>
    <dgm:pt modelId="{A11ECD2E-062E-B34E-A45F-71A395D52D60}" type="pres">
      <dgm:prSet presAssocID="{F1FA11F5-BEEB-8846-B016-2F38494400E2}" presName="node" presStyleLbl="node1" presStyleIdx="0" presStyleCnt="2" custRadScaleRad="108622" custRadScaleInc="67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86C66D-8F5D-2949-8227-233AF7AD84F5}" type="pres">
      <dgm:prSet presAssocID="{D7CE0B2B-52F7-CB44-961E-587AF67F8D0D}" presName="parTrans" presStyleLbl="bgSibTrans2D1" presStyleIdx="1" presStyleCnt="2"/>
      <dgm:spPr/>
      <dgm:t>
        <a:bodyPr/>
        <a:lstStyle/>
        <a:p>
          <a:endParaRPr lang="en-US"/>
        </a:p>
      </dgm:t>
    </dgm:pt>
    <dgm:pt modelId="{020A6726-B3C4-4C4A-A986-43C203102166}" type="pres">
      <dgm:prSet presAssocID="{2D34C227-FC6E-904E-BE72-CCD6B6E2D8CD}" presName="node" presStyleLbl="node1" presStyleIdx="1" presStyleCnt="2" custRadScaleRad="112306" custRadScaleInc="-92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4FF09F-41A6-6142-A0A7-71E507331F1D}" type="presOf" srcId="{B5EA9588-5492-C14F-AD94-E671639F5DBA}" destId="{EB74D196-497F-224F-B35C-2AE7825BE9CF}" srcOrd="0" destOrd="0" presId="urn:microsoft.com/office/officeart/2005/8/layout/radial4"/>
    <dgm:cxn modelId="{91404F84-0954-E34D-8E3A-BDBD704DA788}" type="presOf" srcId="{D7CE0B2B-52F7-CB44-961E-587AF67F8D0D}" destId="{6B86C66D-8F5D-2949-8227-233AF7AD84F5}" srcOrd="0" destOrd="0" presId="urn:microsoft.com/office/officeart/2005/8/layout/radial4"/>
    <dgm:cxn modelId="{621B36BE-E71C-464C-A6FD-9F252EC73B64}" type="presOf" srcId="{2D34C227-FC6E-904E-BE72-CCD6B6E2D8CD}" destId="{020A6726-B3C4-4C4A-A986-43C203102166}" srcOrd="0" destOrd="0" presId="urn:microsoft.com/office/officeart/2005/8/layout/radial4"/>
    <dgm:cxn modelId="{4AEEE0BD-D9D4-5347-B3A7-03B754057DC5}" srcId="{B5EA9588-5492-C14F-AD94-E671639F5DBA}" destId="{F1FA11F5-BEEB-8846-B016-2F38494400E2}" srcOrd="0" destOrd="0" parTransId="{88AE3E89-B894-AE47-B1CF-2041C0853F1B}" sibTransId="{09FE7E74-86B2-CD46-88E6-9A7973602056}"/>
    <dgm:cxn modelId="{8933CC8E-9F83-904C-A51A-6FBCE333B3BA}" type="presOf" srcId="{F1FA11F5-BEEB-8846-B016-2F38494400E2}" destId="{A11ECD2E-062E-B34E-A45F-71A395D52D60}" srcOrd="0" destOrd="0" presId="urn:microsoft.com/office/officeart/2005/8/layout/radial4"/>
    <dgm:cxn modelId="{E0348CF4-B764-F447-A6A1-E3BB85277E83}" type="presOf" srcId="{88AE3E89-B894-AE47-B1CF-2041C0853F1B}" destId="{235DB9C7-8E85-D54D-995E-DE8CE3FF4B2D}" srcOrd="0" destOrd="0" presId="urn:microsoft.com/office/officeart/2005/8/layout/radial4"/>
    <dgm:cxn modelId="{15B562CC-EB30-1F42-A6AC-787764AFE578}" srcId="{E1B67C2C-F109-8146-9E8C-63B9982A7C1E}" destId="{B5EA9588-5492-C14F-AD94-E671639F5DBA}" srcOrd="0" destOrd="0" parTransId="{737A49D7-F7A2-E345-9BF5-1206FADF0806}" sibTransId="{434C9415-7EF0-3F40-84EA-56EC6DCA9E59}"/>
    <dgm:cxn modelId="{AD896C90-3F7A-F349-B34B-3A364111947B}" type="presOf" srcId="{E1B67C2C-F109-8146-9E8C-63B9982A7C1E}" destId="{00448D7C-F874-A349-854B-A5C9340CE9C7}" srcOrd="0" destOrd="0" presId="urn:microsoft.com/office/officeart/2005/8/layout/radial4"/>
    <dgm:cxn modelId="{BA4855B1-E31A-544E-AC06-136B5B1E00B0}" srcId="{B5EA9588-5492-C14F-AD94-E671639F5DBA}" destId="{2D34C227-FC6E-904E-BE72-CCD6B6E2D8CD}" srcOrd="1" destOrd="0" parTransId="{D7CE0B2B-52F7-CB44-961E-587AF67F8D0D}" sibTransId="{EC89BA50-4770-9841-95B5-A67C5CF555B2}"/>
    <dgm:cxn modelId="{43E39695-C8FD-074A-8A42-6D2549435952}" type="presParOf" srcId="{00448D7C-F874-A349-854B-A5C9340CE9C7}" destId="{EB74D196-497F-224F-B35C-2AE7825BE9CF}" srcOrd="0" destOrd="0" presId="urn:microsoft.com/office/officeart/2005/8/layout/radial4"/>
    <dgm:cxn modelId="{8D9CC867-2965-4045-8088-93305623FC1B}" type="presParOf" srcId="{00448D7C-F874-A349-854B-A5C9340CE9C7}" destId="{235DB9C7-8E85-D54D-995E-DE8CE3FF4B2D}" srcOrd="1" destOrd="0" presId="urn:microsoft.com/office/officeart/2005/8/layout/radial4"/>
    <dgm:cxn modelId="{5F49E677-3664-3F4A-9200-7A6135616887}" type="presParOf" srcId="{00448D7C-F874-A349-854B-A5C9340CE9C7}" destId="{A11ECD2E-062E-B34E-A45F-71A395D52D60}" srcOrd="2" destOrd="0" presId="urn:microsoft.com/office/officeart/2005/8/layout/radial4"/>
    <dgm:cxn modelId="{FE0D1253-0B83-0645-A09F-3641E46A3515}" type="presParOf" srcId="{00448D7C-F874-A349-854B-A5C9340CE9C7}" destId="{6B86C66D-8F5D-2949-8227-233AF7AD84F5}" srcOrd="3" destOrd="0" presId="urn:microsoft.com/office/officeart/2005/8/layout/radial4"/>
    <dgm:cxn modelId="{47B86C5E-33CF-3242-AF74-22D818AB8CB5}" type="presParOf" srcId="{00448D7C-F874-A349-854B-A5C9340CE9C7}" destId="{020A6726-B3C4-4C4A-A986-43C203102166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9CC9893-1959-D148-AA04-0D41C362BC0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72E868-13EF-9344-A84A-31633684BC2F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Age</a:t>
          </a:r>
          <a:endParaRPr lang="en-US" dirty="0"/>
        </a:p>
      </dgm:t>
    </dgm:pt>
    <dgm:pt modelId="{B56DBE99-B614-1F40-9500-F5F4B9000F00}" type="parTrans" cxnId="{32FB8812-8625-A243-8446-D18FD49A6102}">
      <dgm:prSet/>
      <dgm:spPr/>
      <dgm:t>
        <a:bodyPr/>
        <a:lstStyle/>
        <a:p>
          <a:endParaRPr lang="en-US"/>
        </a:p>
      </dgm:t>
    </dgm:pt>
    <dgm:pt modelId="{1833DAA2-3F39-0547-AE46-1980897DB3D1}" type="sibTrans" cxnId="{32FB8812-8625-A243-8446-D18FD49A6102}">
      <dgm:prSet/>
      <dgm:spPr/>
      <dgm:t>
        <a:bodyPr/>
        <a:lstStyle/>
        <a:p>
          <a:endParaRPr lang="en-US"/>
        </a:p>
      </dgm:t>
    </dgm:pt>
    <dgm:pt modelId="{5C780506-D0CA-D649-A315-503DC0EEB7A8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Male</a:t>
          </a:r>
          <a:endParaRPr lang="en-US" dirty="0"/>
        </a:p>
      </dgm:t>
    </dgm:pt>
    <dgm:pt modelId="{C32C933D-74E2-4E48-8CA2-CD803492553A}" type="parTrans" cxnId="{18F4A43C-0318-8742-BC02-8BF51355F627}">
      <dgm:prSet/>
      <dgm:spPr/>
      <dgm:t>
        <a:bodyPr/>
        <a:lstStyle/>
        <a:p>
          <a:endParaRPr lang="en-US"/>
        </a:p>
      </dgm:t>
    </dgm:pt>
    <dgm:pt modelId="{2F893162-312E-0E4E-823E-95561B0BBF06}" type="sibTrans" cxnId="{18F4A43C-0318-8742-BC02-8BF51355F627}">
      <dgm:prSet/>
      <dgm:spPr/>
      <dgm:t>
        <a:bodyPr/>
        <a:lstStyle/>
        <a:p>
          <a:endParaRPr lang="en-US"/>
        </a:p>
      </dgm:t>
    </dgm:pt>
    <dgm:pt modelId="{A80B4CF6-16A4-6249-B82C-946A8DB7CA5C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Female</a:t>
          </a:r>
          <a:endParaRPr lang="en-US" dirty="0"/>
        </a:p>
      </dgm:t>
    </dgm:pt>
    <dgm:pt modelId="{4BBDF626-0375-5E44-9D1E-0EDD7519B4DB}" type="parTrans" cxnId="{34DF9685-4BC8-D344-AAF6-459F6910E1B0}">
      <dgm:prSet/>
      <dgm:spPr/>
      <dgm:t>
        <a:bodyPr/>
        <a:lstStyle/>
        <a:p>
          <a:endParaRPr lang="en-US"/>
        </a:p>
      </dgm:t>
    </dgm:pt>
    <dgm:pt modelId="{36A1F855-7022-CB46-A4B9-79BD98A36A35}" type="sibTrans" cxnId="{34DF9685-4BC8-D344-AAF6-459F6910E1B0}">
      <dgm:prSet/>
      <dgm:spPr/>
      <dgm:t>
        <a:bodyPr/>
        <a:lstStyle/>
        <a:p>
          <a:endParaRPr lang="en-US"/>
        </a:p>
      </dgm:t>
    </dgm:pt>
    <dgm:pt modelId="{A1592754-15F8-8540-BB60-CD1B81E40C4B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Education</a:t>
          </a:r>
          <a:endParaRPr lang="en-US" dirty="0"/>
        </a:p>
      </dgm:t>
    </dgm:pt>
    <dgm:pt modelId="{6AB7FEC9-9D5D-534D-A83E-FF9D3AA844E1}" type="parTrans" cxnId="{99A1EA7B-58F4-8443-824C-E20506BA2E2E}">
      <dgm:prSet/>
      <dgm:spPr/>
      <dgm:t>
        <a:bodyPr/>
        <a:lstStyle/>
        <a:p>
          <a:endParaRPr lang="en-US"/>
        </a:p>
      </dgm:t>
    </dgm:pt>
    <dgm:pt modelId="{629A3093-FAE6-6849-9520-42B39F0942B7}" type="sibTrans" cxnId="{99A1EA7B-58F4-8443-824C-E20506BA2E2E}">
      <dgm:prSet/>
      <dgm:spPr/>
      <dgm:t>
        <a:bodyPr/>
        <a:lstStyle/>
        <a:p>
          <a:endParaRPr lang="en-US"/>
        </a:p>
      </dgm:t>
    </dgm:pt>
    <dgm:pt modelId="{858843E9-57CF-514E-9493-8961206FCE8C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Minor</a:t>
          </a:r>
          <a:endParaRPr lang="en-US" dirty="0"/>
        </a:p>
      </dgm:t>
    </dgm:pt>
    <dgm:pt modelId="{3593898B-F2FD-9A4F-AFB9-2D5E96E026C8}" type="parTrans" cxnId="{5E674298-BFFE-5E49-890F-1F992B0CAC65}">
      <dgm:prSet/>
      <dgm:spPr/>
      <dgm:t>
        <a:bodyPr/>
        <a:lstStyle/>
        <a:p>
          <a:endParaRPr lang="en-US"/>
        </a:p>
      </dgm:t>
    </dgm:pt>
    <dgm:pt modelId="{45696D54-59BC-654C-9589-2250C26D8DD9}" type="sibTrans" cxnId="{5E674298-BFFE-5E49-890F-1F992B0CAC65}">
      <dgm:prSet/>
      <dgm:spPr/>
      <dgm:t>
        <a:bodyPr/>
        <a:lstStyle/>
        <a:p>
          <a:endParaRPr lang="en-US"/>
        </a:p>
      </dgm:t>
    </dgm:pt>
    <dgm:pt modelId="{F2641BE1-5918-5E4A-980C-18CC208D9A27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Young (18 - 45)</a:t>
          </a:r>
          <a:endParaRPr lang="en-US" dirty="0"/>
        </a:p>
      </dgm:t>
    </dgm:pt>
    <dgm:pt modelId="{83A2108A-1C1C-0047-B869-93226F86846A}" type="parTrans" cxnId="{4B34173F-A77E-ED4E-AFE5-83719D32FF30}">
      <dgm:prSet/>
      <dgm:spPr/>
      <dgm:t>
        <a:bodyPr/>
        <a:lstStyle/>
        <a:p>
          <a:endParaRPr lang="en-US"/>
        </a:p>
      </dgm:t>
    </dgm:pt>
    <dgm:pt modelId="{DE63B9E0-62A6-9F40-BD6C-1FCDECA103A8}" type="sibTrans" cxnId="{4B34173F-A77E-ED4E-AFE5-83719D32FF30}">
      <dgm:prSet/>
      <dgm:spPr/>
      <dgm:t>
        <a:bodyPr/>
        <a:lstStyle/>
        <a:p>
          <a:endParaRPr lang="en-US"/>
        </a:p>
      </dgm:t>
    </dgm:pt>
    <dgm:pt modelId="{9D882761-17B2-1D43-9073-F536D3DF9659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Old </a:t>
          </a:r>
          <a:endParaRPr lang="en-US" dirty="0"/>
        </a:p>
      </dgm:t>
    </dgm:pt>
    <dgm:pt modelId="{4CED5EE0-AFA4-8745-B514-353445AEF7D4}" type="parTrans" cxnId="{C98FDD0B-A7F6-8E46-B02E-0905D645B836}">
      <dgm:prSet/>
      <dgm:spPr/>
      <dgm:t>
        <a:bodyPr/>
        <a:lstStyle/>
        <a:p>
          <a:endParaRPr lang="en-US"/>
        </a:p>
      </dgm:t>
    </dgm:pt>
    <dgm:pt modelId="{52FBFC50-1539-174A-86E7-B87BAF680674}" type="sibTrans" cxnId="{C98FDD0B-A7F6-8E46-B02E-0905D645B836}">
      <dgm:prSet/>
      <dgm:spPr/>
      <dgm:t>
        <a:bodyPr/>
        <a:lstStyle/>
        <a:p>
          <a:endParaRPr lang="en-US"/>
        </a:p>
      </dgm:t>
    </dgm:pt>
    <dgm:pt modelId="{18DE5AFB-7A1E-8C45-86F1-5130A5E8780C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Minor</a:t>
          </a:r>
          <a:endParaRPr lang="en-US" dirty="0"/>
        </a:p>
      </dgm:t>
    </dgm:pt>
    <dgm:pt modelId="{6961EE76-9438-A54E-A1E2-79BBCBB187BB}" type="parTrans" cxnId="{4E84A3EE-B937-E747-9796-FB9C609F19FC}">
      <dgm:prSet/>
      <dgm:spPr/>
      <dgm:t>
        <a:bodyPr/>
        <a:lstStyle/>
        <a:p>
          <a:endParaRPr lang="en-US"/>
        </a:p>
      </dgm:t>
    </dgm:pt>
    <dgm:pt modelId="{298DC856-E5F0-944A-B226-E1A9D22DA3BB}" type="sibTrans" cxnId="{4E84A3EE-B937-E747-9796-FB9C609F19FC}">
      <dgm:prSet/>
      <dgm:spPr/>
      <dgm:t>
        <a:bodyPr/>
        <a:lstStyle/>
        <a:p>
          <a:endParaRPr lang="en-US"/>
        </a:p>
      </dgm:t>
    </dgm:pt>
    <dgm:pt modelId="{94AC788A-A0A6-1847-809D-A06B5079913C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Young (18-45)</a:t>
          </a:r>
          <a:endParaRPr lang="en-US" dirty="0"/>
        </a:p>
      </dgm:t>
    </dgm:pt>
    <dgm:pt modelId="{84FB5459-1C99-DD4A-BA9B-F3EED2DE44A4}" type="parTrans" cxnId="{86DA5B5F-154F-CB4F-A337-E501525134FC}">
      <dgm:prSet/>
      <dgm:spPr/>
      <dgm:t>
        <a:bodyPr/>
        <a:lstStyle/>
        <a:p>
          <a:endParaRPr lang="en-US"/>
        </a:p>
      </dgm:t>
    </dgm:pt>
    <dgm:pt modelId="{DB0DE435-ADEA-6A4E-8B87-D6BE941073E0}" type="sibTrans" cxnId="{86DA5B5F-154F-CB4F-A337-E501525134FC}">
      <dgm:prSet/>
      <dgm:spPr/>
      <dgm:t>
        <a:bodyPr/>
        <a:lstStyle/>
        <a:p>
          <a:endParaRPr lang="en-US"/>
        </a:p>
      </dgm:t>
    </dgm:pt>
    <dgm:pt modelId="{CE1EEFDB-1A7E-D24B-881F-0C30244C50B0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Old</a:t>
          </a:r>
          <a:endParaRPr lang="en-US" dirty="0"/>
        </a:p>
      </dgm:t>
    </dgm:pt>
    <dgm:pt modelId="{61154EF9-9B2E-FD4E-9FCA-1540C5EA4EEB}" type="parTrans" cxnId="{0F72C9A3-21F3-0B4F-BED8-5AC2A64D88D1}">
      <dgm:prSet/>
      <dgm:spPr/>
      <dgm:t>
        <a:bodyPr/>
        <a:lstStyle/>
        <a:p>
          <a:endParaRPr lang="en-US"/>
        </a:p>
      </dgm:t>
    </dgm:pt>
    <dgm:pt modelId="{966E1386-C31D-FD46-BDB8-6643E475B704}" type="sibTrans" cxnId="{0F72C9A3-21F3-0B4F-BED8-5AC2A64D88D1}">
      <dgm:prSet/>
      <dgm:spPr/>
      <dgm:t>
        <a:bodyPr/>
        <a:lstStyle/>
        <a:p>
          <a:endParaRPr lang="en-US"/>
        </a:p>
      </dgm:t>
    </dgm:pt>
    <dgm:pt modelId="{3D2BA2D1-2623-5E42-8A1D-D17416D84796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Low (No diploma)</a:t>
          </a:r>
          <a:endParaRPr lang="en-US" dirty="0"/>
        </a:p>
      </dgm:t>
    </dgm:pt>
    <dgm:pt modelId="{7F90D746-9EC6-1649-BC26-9195852A0583}" type="parTrans" cxnId="{B038B4D1-6603-5540-810A-78B6AD2FAE58}">
      <dgm:prSet/>
      <dgm:spPr/>
      <dgm:t>
        <a:bodyPr/>
        <a:lstStyle/>
        <a:p>
          <a:endParaRPr lang="en-US"/>
        </a:p>
      </dgm:t>
    </dgm:pt>
    <dgm:pt modelId="{48E985AD-0EEE-224D-B627-00DE455A78CB}" type="sibTrans" cxnId="{B038B4D1-6603-5540-810A-78B6AD2FAE58}">
      <dgm:prSet/>
      <dgm:spPr/>
      <dgm:t>
        <a:bodyPr/>
        <a:lstStyle/>
        <a:p>
          <a:endParaRPr lang="en-US"/>
        </a:p>
      </dgm:t>
    </dgm:pt>
    <dgm:pt modelId="{303FE1DE-AA97-584A-B274-34159A30E74F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High</a:t>
          </a:r>
          <a:endParaRPr lang="en-US" dirty="0"/>
        </a:p>
      </dgm:t>
    </dgm:pt>
    <dgm:pt modelId="{1CAE01F7-B0BF-D34E-8567-05814A45E4C2}" type="parTrans" cxnId="{19DB0C32-0F36-5546-B522-1E7E1647DCD1}">
      <dgm:prSet/>
      <dgm:spPr/>
      <dgm:t>
        <a:bodyPr/>
        <a:lstStyle/>
        <a:p>
          <a:endParaRPr lang="en-US"/>
        </a:p>
      </dgm:t>
    </dgm:pt>
    <dgm:pt modelId="{83E2BA05-6073-1146-BF59-99C72C10547A}" type="sibTrans" cxnId="{19DB0C32-0F36-5546-B522-1E7E1647DCD1}">
      <dgm:prSet/>
      <dgm:spPr/>
      <dgm:t>
        <a:bodyPr/>
        <a:lstStyle/>
        <a:p>
          <a:endParaRPr lang="en-US"/>
        </a:p>
      </dgm:t>
    </dgm:pt>
    <dgm:pt modelId="{F7C68308-00A4-B44D-AE2B-C303A672D41E}">
      <dgm:prSet phldrT="[Text]"/>
      <dgm:spPr/>
      <dgm:t>
        <a:bodyPr/>
        <a:lstStyle/>
        <a:p>
          <a:r>
            <a:rPr lang="en-US" dirty="0" smtClean="0"/>
            <a:t>Income</a:t>
          </a:r>
          <a:endParaRPr lang="en-US" dirty="0"/>
        </a:p>
      </dgm:t>
    </dgm:pt>
    <dgm:pt modelId="{15CCA26C-9A43-3F47-91A1-6A41B4FBC695}" type="parTrans" cxnId="{61DE9684-B3ED-DB40-BA00-7ADDB225BB88}">
      <dgm:prSet/>
      <dgm:spPr/>
      <dgm:t>
        <a:bodyPr/>
        <a:lstStyle/>
        <a:p>
          <a:endParaRPr lang="en-US"/>
        </a:p>
      </dgm:t>
    </dgm:pt>
    <dgm:pt modelId="{1A6DBBC7-2020-B64F-AB21-CC811F4BE56D}" type="sibTrans" cxnId="{61DE9684-B3ED-DB40-BA00-7ADDB225BB88}">
      <dgm:prSet/>
      <dgm:spPr/>
      <dgm:t>
        <a:bodyPr/>
        <a:lstStyle/>
        <a:p>
          <a:endParaRPr lang="en-US"/>
        </a:p>
      </dgm:t>
    </dgm:pt>
    <dgm:pt modelId="{65FD73F3-9AA9-3941-B633-6A8C11E8DC4F}">
      <dgm:prSet phldrT="[Text]"/>
      <dgm:spPr/>
      <dgm:t>
        <a:bodyPr/>
        <a:lstStyle/>
        <a:p>
          <a:r>
            <a:rPr lang="en-US" dirty="0" smtClean="0"/>
            <a:t>Low (&lt;30K)</a:t>
          </a:r>
          <a:endParaRPr lang="en-US" dirty="0"/>
        </a:p>
      </dgm:t>
    </dgm:pt>
    <dgm:pt modelId="{9060557A-D9B0-1648-B303-3E7A72ADE702}" type="parTrans" cxnId="{43B9953A-9561-174A-968C-691859795B6A}">
      <dgm:prSet/>
      <dgm:spPr/>
      <dgm:t>
        <a:bodyPr/>
        <a:lstStyle/>
        <a:p>
          <a:endParaRPr lang="en-US"/>
        </a:p>
      </dgm:t>
    </dgm:pt>
    <dgm:pt modelId="{E0294EFB-EA58-F34F-A5E8-28F0418C84E0}" type="sibTrans" cxnId="{43B9953A-9561-174A-968C-691859795B6A}">
      <dgm:prSet/>
      <dgm:spPr/>
      <dgm:t>
        <a:bodyPr/>
        <a:lstStyle/>
        <a:p>
          <a:endParaRPr lang="en-US"/>
        </a:p>
      </dgm:t>
    </dgm:pt>
    <dgm:pt modelId="{B1FB9570-A83C-2249-978C-124E74B99E92}">
      <dgm:prSet phldrT="[Text]"/>
      <dgm:spPr/>
      <dgm:t>
        <a:bodyPr/>
        <a:lstStyle/>
        <a:p>
          <a:r>
            <a:rPr lang="en-US" dirty="0" smtClean="0"/>
            <a:t>Medium (30K - 75K)</a:t>
          </a:r>
          <a:endParaRPr lang="en-US" dirty="0"/>
        </a:p>
      </dgm:t>
    </dgm:pt>
    <dgm:pt modelId="{A26C77E0-B993-C849-98CE-13CB9F43CC5A}" type="parTrans" cxnId="{D3E2455B-1741-8B46-B4BE-B8411C824BB9}">
      <dgm:prSet/>
      <dgm:spPr/>
      <dgm:t>
        <a:bodyPr/>
        <a:lstStyle/>
        <a:p>
          <a:endParaRPr lang="en-US"/>
        </a:p>
      </dgm:t>
    </dgm:pt>
    <dgm:pt modelId="{82E8ECE1-36D0-5B43-BCE8-1A5366EC8F22}" type="sibTrans" cxnId="{D3E2455B-1741-8B46-B4BE-B8411C824BB9}">
      <dgm:prSet/>
      <dgm:spPr/>
      <dgm:t>
        <a:bodyPr/>
        <a:lstStyle/>
        <a:p>
          <a:endParaRPr lang="en-US"/>
        </a:p>
      </dgm:t>
    </dgm:pt>
    <dgm:pt modelId="{E86D0441-18AD-F445-BE7B-53B06918F3FB}">
      <dgm:prSet phldrT="[Text]"/>
      <dgm:spPr/>
      <dgm:t>
        <a:bodyPr/>
        <a:lstStyle/>
        <a:p>
          <a:r>
            <a:rPr lang="en-US" dirty="0" smtClean="0"/>
            <a:t>High</a:t>
          </a:r>
          <a:endParaRPr lang="en-US" dirty="0"/>
        </a:p>
      </dgm:t>
    </dgm:pt>
    <dgm:pt modelId="{4C48988B-91DD-5444-BCC4-B431A98209A6}" type="parTrans" cxnId="{FEB40176-6C62-7445-885B-1F7B706D7F9C}">
      <dgm:prSet/>
      <dgm:spPr/>
      <dgm:t>
        <a:bodyPr/>
        <a:lstStyle/>
        <a:p>
          <a:endParaRPr lang="en-US"/>
        </a:p>
      </dgm:t>
    </dgm:pt>
    <dgm:pt modelId="{36F0F348-76C5-C84B-A128-A9D0A7BC4800}" type="sibTrans" cxnId="{FEB40176-6C62-7445-885B-1F7B706D7F9C}">
      <dgm:prSet/>
      <dgm:spPr/>
      <dgm:t>
        <a:bodyPr/>
        <a:lstStyle/>
        <a:p>
          <a:endParaRPr lang="en-US"/>
        </a:p>
      </dgm:t>
    </dgm:pt>
    <dgm:pt modelId="{FA362D69-A1E4-0848-BAE7-FFCE7D536A9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Occupation</a:t>
          </a:r>
          <a:endParaRPr lang="en-US" dirty="0"/>
        </a:p>
      </dgm:t>
    </dgm:pt>
    <dgm:pt modelId="{CBA7E09E-D61B-8F42-A4B7-0A5CC965156E}" type="parTrans" cxnId="{25488964-ABA1-B049-9153-F8FCE9B802BD}">
      <dgm:prSet/>
      <dgm:spPr/>
      <dgm:t>
        <a:bodyPr/>
        <a:lstStyle/>
        <a:p>
          <a:endParaRPr lang="en-US"/>
        </a:p>
      </dgm:t>
    </dgm:pt>
    <dgm:pt modelId="{9CBE9556-7590-BF4B-9F16-CD3530C59212}" type="sibTrans" cxnId="{25488964-ABA1-B049-9153-F8FCE9B802BD}">
      <dgm:prSet/>
      <dgm:spPr/>
      <dgm:t>
        <a:bodyPr/>
        <a:lstStyle/>
        <a:p>
          <a:endParaRPr lang="en-US"/>
        </a:p>
      </dgm:t>
    </dgm:pt>
    <dgm:pt modelId="{71117F0B-2B11-1C49-B1FE-5A30B9558380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Executive/Admin</a:t>
          </a:r>
          <a:endParaRPr lang="en-US" dirty="0"/>
        </a:p>
      </dgm:t>
    </dgm:pt>
    <dgm:pt modelId="{D2B616EE-4839-3044-B05E-91FE376E262E}" type="parTrans" cxnId="{065F0C0A-0858-7E46-9D85-FD06DA82CE9D}">
      <dgm:prSet/>
      <dgm:spPr/>
      <dgm:t>
        <a:bodyPr/>
        <a:lstStyle/>
        <a:p>
          <a:endParaRPr lang="en-US"/>
        </a:p>
      </dgm:t>
    </dgm:pt>
    <dgm:pt modelId="{2754A8DA-0330-814A-8549-903AC4E747DE}" type="sibTrans" cxnId="{065F0C0A-0858-7E46-9D85-FD06DA82CE9D}">
      <dgm:prSet/>
      <dgm:spPr/>
      <dgm:t>
        <a:bodyPr/>
        <a:lstStyle/>
        <a:p>
          <a:endParaRPr lang="en-US"/>
        </a:p>
      </dgm:t>
    </dgm:pt>
    <dgm:pt modelId="{6B94969D-4AA7-DF4E-8BE6-CA457F67B7E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Clerical</a:t>
          </a:r>
          <a:endParaRPr lang="en-US" dirty="0"/>
        </a:p>
      </dgm:t>
    </dgm:pt>
    <dgm:pt modelId="{8C2FA62E-4535-0C4C-94D2-F1BA9CC4DA25}" type="parTrans" cxnId="{40DD5E64-7BE4-5B4C-8924-845F4C203267}">
      <dgm:prSet/>
      <dgm:spPr/>
      <dgm:t>
        <a:bodyPr/>
        <a:lstStyle/>
        <a:p>
          <a:endParaRPr lang="en-US"/>
        </a:p>
      </dgm:t>
    </dgm:pt>
    <dgm:pt modelId="{23DA03A5-8BC3-A247-8A01-466A4B28D487}" type="sibTrans" cxnId="{40DD5E64-7BE4-5B4C-8924-845F4C203267}">
      <dgm:prSet/>
      <dgm:spPr/>
      <dgm:t>
        <a:bodyPr/>
        <a:lstStyle/>
        <a:p>
          <a:endParaRPr lang="en-US"/>
        </a:p>
      </dgm:t>
    </dgm:pt>
    <dgm:pt modelId="{BE2CF414-65B2-3E45-A785-AAF55AE3346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Others</a:t>
          </a:r>
          <a:endParaRPr lang="en-US" dirty="0"/>
        </a:p>
      </dgm:t>
    </dgm:pt>
    <dgm:pt modelId="{83CEE384-4823-E945-95A7-4FA532EF88F7}" type="parTrans" cxnId="{013B4C40-973A-6E49-B3E3-36EC0547FECF}">
      <dgm:prSet/>
      <dgm:spPr/>
      <dgm:t>
        <a:bodyPr/>
        <a:lstStyle/>
        <a:p>
          <a:endParaRPr lang="en-US"/>
        </a:p>
      </dgm:t>
    </dgm:pt>
    <dgm:pt modelId="{FA5332BF-991F-264A-93D8-0855C1B7F6FC}" type="sibTrans" cxnId="{013B4C40-973A-6E49-B3E3-36EC0547FECF}">
      <dgm:prSet/>
      <dgm:spPr/>
      <dgm:t>
        <a:bodyPr/>
        <a:lstStyle/>
        <a:p>
          <a:endParaRPr lang="en-US"/>
        </a:p>
      </dgm:t>
    </dgm:pt>
    <dgm:pt modelId="{830C0375-84D4-9348-B7DC-54666C2B8986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Demographic Information</a:t>
          </a:r>
          <a:endParaRPr lang="en-US" dirty="0"/>
        </a:p>
      </dgm:t>
    </dgm:pt>
    <dgm:pt modelId="{0A0CA342-ACCB-1D4A-85AB-B61474D1DCFF}" type="parTrans" cxnId="{F20EFFE5-D1FE-B34E-A180-3128165E8A86}">
      <dgm:prSet/>
      <dgm:spPr/>
      <dgm:t>
        <a:bodyPr/>
        <a:lstStyle/>
        <a:p>
          <a:endParaRPr lang="en-US"/>
        </a:p>
      </dgm:t>
    </dgm:pt>
    <dgm:pt modelId="{4CD2DC66-A0AE-254B-8EE6-38F3BCDE2EF9}" type="sibTrans" cxnId="{F20EFFE5-D1FE-B34E-A180-3128165E8A86}">
      <dgm:prSet/>
      <dgm:spPr/>
      <dgm:t>
        <a:bodyPr/>
        <a:lstStyle/>
        <a:p>
          <a:endParaRPr lang="en-US"/>
        </a:p>
      </dgm:t>
    </dgm:pt>
    <dgm:pt modelId="{C2393C3B-FDDA-6A4C-99B2-091767B420E7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Medium (College)</a:t>
          </a:r>
          <a:endParaRPr lang="en-US" dirty="0"/>
        </a:p>
      </dgm:t>
    </dgm:pt>
    <dgm:pt modelId="{10C16430-2D8E-A247-8D93-4E1DC4F5E0BF}" type="parTrans" cxnId="{92B3099D-2466-8445-9E67-B623DCCF5392}">
      <dgm:prSet/>
      <dgm:spPr/>
      <dgm:t>
        <a:bodyPr/>
        <a:lstStyle/>
        <a:p>
          <a:endParaRPr lang="en-US"/>
        </a:p>
      </dgm:t>
    </dgm:pt>
    <dgm:pt modelId="{DFA7D13F-4EC6-504A-ADEE-2785853EA06F}" type="sibTrans" cxnId="{92B3099D-2466-8445-9E67-B623DCCF5392}">
      <dgm:prSet/>
      <dgm:spPr/>
      <dgm:t>
        <a:bodyPr/>
        <a:lstStyle/>
        <a:p>
          <a:endParaRPr lang="en-US"/>
        </a:p>
      </dgm:t>
    </dgm:pt>
    <dgm:pt modelId="{B632D674-2048-E44F-A096-12CC06958B1D}" type="pres">
      <dgm:prSet presAssocID="{79CC9893-1959-D148-AA04-0D41C362BC0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4AED95-717B-014F-93E9-00F55FB45E41}" type="pres">
      <dgm:prSet presAssocID="{830C0375-84D4-9348-B7DC-54666C2B8986}" presName="root1" presStyleCnt="0"/>
      <dgm:spPr/>
    </dgm:pt>
    <dgm:pt modelId="{C23312CF-5357-8049-8E80-37F1EFCB0272}" type="pres">
      <dgm:prSet presAssocID="{830C0375-84D4-9348-B7DC-54666C2B898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EEBBBC-0D40-1D40-BBC3-8043C945BD5A}" type="pres">
      <dgm:prSet presAssocID="{830C0375-84D4-9348-B7DC-54666C2B8986}" presName="level2hierChild" presStyleCnt="0"/>
      <dgm:spPr/>
    </dgm:pt>
    <dgm:pt modelId="{A3081883-5EC1-BB40-9C72-EAE0BFB634BD}" type="pres">
      <dgm:prSet presAssocID="{B56DBE99-B614-1F40-9500-F5F4B9000F00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4D7AFB56-42E3-A949-AB45-8A4F852AE090}" type="pres">
      <dgm:prSet presAssocID="{B56DBE99-B614-1F40-9500-F5F4B9000F00}" presName="connTx" presStyleLbl="parChTrans1D2" presStyleIdx="0" presStyleCnt="4"/>
      <dgm:spPr/>
      <dgm:t>
        <a:bodyPr/>
        <a:lstStyle/>
        <a:p>
          <a:endParaRPr lang="en-US"/>
        </a:p>
      </dgm:t>
    </dgm:pt>
    <dgm:pt modelId="{EAA06193-2C6D-714E-B3EA-2812BE88B68C}" type="pres">
      <dgm:prSet presAssocID="{1F72E868-13EF-9344-A84A-31633684BC2F}" presName="root2" presStyleCnt="0"/>
      <dgm:spPr/>
    </dgm:pt>
    <dgm:pt modelId="{D4CEC0E4-4A8A-234C-BA68-67A75CEDE5AD}" type="pres">
      <dgm:prSet presAssocID="{1F72E868-13EF-9344-A84A-31633684BC2F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122CDA-F8F7-9643-ADCE-A37ABA6922F0}" type="pres">
      <dgm:prSet presAssocID="{1F72E868-13EF-9344-A84A-31633684BC2F}" presName="level3hierChild" presStyleCnt="0"/>
      <dgm:spPr/>
    </dgm:pt>
    <dgm:pt modelId="{C49988C9-175F-E141-91A5-98FFA0A5461F}" type="pres">
      <dgm:prSet presAssocID="{C32C933D-74E2-4E48-8CA2-CD803492553A}" presName="conn2-1" presStyleLbl="parChTrans1D3" presStyleIdx="0" presStyleCnt="11"/>
      <dgm:spPr/>
      <dgm:t>
        <a:bodyPr/>
        <a:lstStyle/>
        <a:p>
          <a:endParaRPr lang="en-US"/>
        </a:p>
      </dgm:t>
    </dgm:pt>
    <dgm:pt modelId="{46948F65-A33D-1D41-A4C1-1E41FF4D5A27}" type="pres">
      <dgm:prSet presAssocID="{C32C933D-74E2-4E48-8CA2-CD803492553A}" presName="connTx" presStyleLbl="parChTrans1D3" presStyleIdx="0" presStyleCnt="11"/>
      <dgm:spPr/>
      <dgm:t>
        <a:bodyPr/>
        <a:lstStyle/>
        <a:p>
          <a:endParaRPr lang="en-US"/>
        </a:p>
      </dgm:t>
    </dgm:pt>
    <dgm:pt modelId="{48589436-9C83-4C45-BFC2-732FA54C1A7D}" type="pres">
      <dgm:prSet presAssocID="{5C780506-D0CA-D649-A315-503DC0EEB7A8}" presName="root2" presStyleCnt="0"/>
      <dgm:spPr/>
    </dgm:pt>
    <dgm:pt modelId="{FEA013A8-AFBE-B44E-960B-81ADA41540D7}" type="pres">
      <dgm:prSet presAssocID="{5C780506-D0CA-D649-A315-503DC0EEB7A8}" presName="LevelTwoTextNode" presStyleLbl="node3" presStyleIdx="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502C69-C56F-BB42-B418-BBD48FF308EE}" type="pres">
      <dgm:prSet presAssocID="{5C780506-D0CA-D649-A315-503DC0EEB7A8}" presName="level3hierChild" presStyleCnt="0"/>
      <dgm:spPr/>
    </dgm:pt>
    <dgm:pt modelId="{F962FAF4-56D6-0E46-8345-3944B81E99DF}" type="pres">
      <dgm:prSet presAssocID="{3593898B-F2FD-9A4F-AFB9-2D5E96E026C8}" presName="conn2-1" presStyleLbl="parChTrans1D4" presStyleIdx="0" presStyleCnt="6"/>
      <dgm:spPr/>
      <dgm:t>
        <a:bodyPr/>
        <a:lstStyle/>
        <a:p>
          <a:endParaRPr lang="en-US"/>
        </a:p>
      </dgm:t>
    </dgm:pt>
    <dgm:pt modelId="{9C5C9087-A4DD-044A-821D-0890CC790DB6}" type="pres">
      <dgm:prSet presAssocID="{3593898B-F2FD-9A4F-AFB9-2D5E96E026C8}" presName="connTx" presStyleLbl="parChTrans1D4" presStyleIdx="0" presStyleCnt="6"/>
      <dgm:spPr/>
      <dgm:t>
        <a:bodyPr/>
        <a:lstStyle/>
        <a:p>
          <a:endParaRPr lang="en-US"/>
        </a:p>
      </dgm:t>
    </dgm:pt>
    <dgm:pt modelId="{93600D12-7996-7645-BA12-871A4F04C85A}" type="pres">
      <dgm:prSet presAssocID="{858843E9-57CF-514E-9493-8961206FCE8C}" presName="root2" presStyleCnt="0"/>
      <dgm:spPr/>
    </dgm:pt>
    <dgm:pt modelId="{F9BB7181-8D7C-6344-8E1F-D07A59558DDF}" type="pres">
      <dgm:prSet presAssocID="{858843E9-57CF-514E-9493-8961206FCE8C}" presName="LevelTwoTextNode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42D854-4760-394B-A143-2443CEA266DB}" type="pres">
      <dgm:prSet presAssocID="{858843E9-57CF-514E-9493-8961206FCE8C}" presName="level3hierChild" presStyleCnt="0"/>
      <dgm:spPr/>
    </dgm:pt>
    <dgm:pt modelId="{C484A44F-B03D-DB4D-855E-E209388F0F97}" type="pres">
      <dgm:prSet presAssocID="{83A2108A-1C1C-0047-B869-93226F86846A}" presName="conn2-1" presStyleLbl="parChTrans1D4" presStyleIdx="1" presStyleCnt="6"/>
      <dgm:spPr/>
      <dgm:t>
        <a:bodyPr/>
        <a:lstStyle/>
        <a:p>
          <a:endParaRPr lang="en-US"/>
        </a:p>
      </dgm:t>
    </dgm:pt>
    <dgm:pt modelId="{F56E995D-96DD-5843-8590-FE7144076955}" type="pres">
      <dgm:prSet presAssocID="{83A2108A-1C1C-0047-B869-93226F86846A}" presName="connTx" presStyleLbl="parChTrans1D4" presStyleIdx="1" presStyleCnt="6"/>
      <dgm:spPr/>
      <dgm:t>
        <a:bodyPr/>
        <a:lstStyle/>
        <a:p>
          <a:endParaRPr lang="en-US"/>
        </a:p>
      </dgm:t>
    </dgm:pt>
    <dgm:pt modelId="{EEF40B74-284E-544E-854F-B35D661C51C2}" type="pres">
      <dgm:prSet presAssocID="{F2641BE1-5918-5E4A-980C-18CC208D9A27}" presName="root2" presStyleCnt="0"/>
      <dgm:spPr/>
    </dgm:pt>
    <dgm:pt modelId="{AB2C9BFF-4484-1041-8282-6BC1E5FC3369}" type="pres">
      <dgm:prSet presAssocID="{F2641BE1-5918-5E4A-980C-18CC208D9A27}" presName="LevelTwoTextNode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D88097-C5F5-EF4B-90EC-03626CB16434}" type="pres">
      <dgm:prSet presAssocID="{F2641BE1-5918-5E4A-980C-18CC208D9A27}" presName="level3hierChild" presStyleCnt="0"/>
      <dgm:spPr/>
    </dgm:pt>
    <dgm:pt modelId="{68C0138C-FB8B-A847-9921-0DDB06255817}" type="pres">
      <dgm:prSet presAssocID="{4CED5EE0-AFA4-8745-B514-353445AEF7D4}" presName="conn2-1" presStyleLbl="parChTrans1D4" presStyleIdx="2" presStyleCnt="6"/>
      <dgm:spPr/>
      <dgm:t>
        <a:bodyPr/>
        <a:lstStyle/>
        <a:p>
          <a:endParaRPr lang="en-US"/>
        </a:p>
      </dgm:t>
    </dgm:pt>
    <dgm:pt modelId="{ADAC51C3-EBD8-1C42-9F36-3B5D7430930F}" type="pres">
      <dgm:prSet presAssocID="{4CED5EE0-AFA4-8745-B514-353445AEF7D4}" presName="connTx" presStyleLbl="parChTrans1D4" presStyleIdx="2" presStyleCnt="6"/>
      <dgm:spPr/>
      <dgm:t>
        <a:bodyPr/>
        <a:lstStyle/>
        <a:p>
          <a:endParaRPr lang="en-US"/>
        </a:p>
      </dgm:t>
    </dgm:pt>
    <dgm:pt modelId="{4B504A03-5913-8D4A-812D-96F2C571C7C6}" type="pres">
      <dgm:prSet presAssocID="{9D882761-17B2-1D43-9073-F536D3DF9659}" presName="root2" presStyleCnt="0"/>
      <dgm:spPr/>
    </dgm:pt>
    <dgm:pt modelId="{1599419F-119A-A948-B97D-89B4427FDF4A}" type="pres">
      <dgm:prSet presAssocID="{9D882761-17B2-1D43-9073-F536D3DF9659}" presName="LevelTwoTextNode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9A5B80-624D-434A-9ECD-2397684E45BD}" type="pres">
      <dgm:prSet presAssocID="{9D882761-17B2-1D43-9073-F536D3DF9659}" presName="level3hierChild" presStyleCnt="0"/>
      <dgm:spPr/>
    </dgm:pt>
    <dgm:pt modelId="{ADDC69D4-255D-8740-86B5-F807A5787704}" type="pres">
      <dgm:prSet presAssocID="{4BBDF626-0375-5E44-9D1E-0EDD7519B4DB}" presName="conn2-1" presStyleLbl="parChTrans1D3" presStyleIdx="1" presStyleCnt="11"/>
      <dgm:spPr/>
      <dgm:t>
        <a:bodyPr/>
        <a:lstStyle/>
        <a:p>
          <a:endParaRPr lang="en-US"/>
        </a:p>
      </dgm:t>
    </dgm:pt>
    <dgm:pt modelId="{94085F6B-20A0-5540-A962-10E2B565B39B}" type="pres">
      <dgm:prSet presAssocID="{4BBDF626-0375-5E44-9D1E-0EDD7519B4DB}" presName="connTx" presStyleLbl="parChTrans1D3" presStyleIdx="1" presStyleCnt="11"/>
      <dgm:spPr/>
      <dgm:t>
        <a:bodyPr/>
        <a:lstStyle/>
        <a:p>
          <a:endParaRPr lang="en-US"/>
        </a:p>
      </dgm:t>
    </dgm:pt>
    <dgm:pt modelId="{82AC56D3-DB52-1744-829F-EEC0D27A2B0E}" type="pres">
      <dgm:prSet presAssocID="{A80B4CF6-16A4-6249-B82C-946A8DB7CA5C}" presName="root2" presStyleCnt="0"/>
      <dgm:spPr/>
    </dgm:pt>
    <dgm:pt modelId="{CBD98DA0-39FE-2D4F-8C98-C8DE9B77A66F}" type="pres">
      <dgm:prSet presAssocID="{A80B4CF6-16A4-6249-B82C-946A8DB7CA5C}" presName="LevelTwoTextNode" presStyleLbl="node3" presStyleIdx="1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8C839A-1536-9A43-A4DB-DE848E55E599}" type="pres">
      <dgm:prSet presAssocID="{A80B4CF6-16A4-6249-B82C-946A8DB7CA5C}" presName="level3hierChild" presStyleCnt="0"/>
      <dgm:spPr/>
    </dgm:pt>
    <dgm:pt modelId="{6AAE58AE-C616-004E-831D-996FACA3F546}" type="pres">
      <dgm:prSet presAssocID="{6961EE76-9438-A54E-A1E2-79BBCBB187BB}" presName="conn2-1" presStyleLbl="parChTrans1D4" presStyleIdx="3" presStyleCnt="6"/>
      <dgm:spPr/>
      <dgm:t>
        <a:bodyPr/>
        <a:lstStyle/>
        <a:p>
          <a:endParaRPr lang="en-US"/>
        </a:p>
      </dgm:t>
    </dgm:pt>
    <dgm:pt modelId="{AE6F93DE-41CB-FC44-AC05-46FA7759BEA0}" type="pres">
      <dgm:prSet presAssocID="{6961EE76-9438-A54E-A1E2-79BBCBB187BB}" presName="connTx" presStyleLbl="parChTrans1D4" presStyleIdx="3" presStyleCnt="6"/>
      <dgm:spPr/>
      <dgm:t>
        <a:bodyPr/>
        <a:lstStyle/>
        <a:p>
          <a:endParaRPr lang="en-US"/>
        </a:p>
      </dgm:t>
    </dgm:pt>
    <dgm:pt modelId="{DEA3E858-5ED4-E74C-BE01-8C71B81079FC}" type="pres">
      <dgm:prSet presAssocID="{18DE5AFB-7A1E-8C45-86F1-5130A5E8780C}" presName="root2" presStyleCnt="0"/>
      <dgm:spPr/>
    </dgm:pt>
    <dgm:pt modelId="{C8A4BB9D-7E13-6646-AA7D-DBE12E3563A1}" type="pres">
      <dgm:prSet presAssocID="{18DE5AFB-7A1E-8C45-86F1-5130A5E8780C}" presName="LevelTwoTextNode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1CF81F-DE31-5242-8834-C093D57235EE}" type="pres">
      <dgm:prSet presAssocID="{18DE5AFB-7A1E-8C45-86F1-5130A5E8780C}" presName="level3hierChild" presStyleCnt="0"/>
      <dgm:spPr/>
    </dgm:pt>
    <dgm:pt modelId="{86C90B18-388B-5C4D-AAC6-1FB72A8DB3C3}" type="pres">
      <dgm:prSet presAssocID="{84FB5459-1C99-DD4A-BA9B-F3EED2DE44A4}" presName="conn2-1" presStyleLbl="parChTrans1D4" presStyleIdx="4" presStyleCnt="6"/>
      <dgm:spPr/>
      <dgm:t>
        <a:bodyPr/>
        <a:lstStyle/>
        <a:p>
          <a:endParaRPr lang="en-US"/>
        </a:p>
      </dgm:t>
    </dgm:pt>
    <dgm:pt modelId="{F0797199-2FD9-E343-9DA8-3FC71BB0178F}" type="pres">
      <dgm:prSet presAssocID="{84FB5459-1C99-DD4A-BA9B-F3EED2DE44A4}" presName="connTx" presStyleLbl="parChTrans1D4" presStyleIdx="4" presStyleCnt="6"/>
      <dgm:spPr/>
      <dgm:t>
        <a:bodyPr/>
        <a:lstStyle/>
        <a:p>
          <a:endParaRPr lang="en-US"/>
        </a:p>
      </dgm:t>
    </dgm:pt>
    <dgm:pt modelId="{715E9856-E426-1A40-BC0A-4DA095BC9AD6}" type="pres">
      <dgm:prSet presAssocID="{94AC788A-A0A6-1847-809D-A06B5079913C}" presName="root2" presStyleCnt="0"/>
      <dgm:spPr/>
    </dgm:pt>
    <dgm:pt modelId="{F14A1718-1BAE-0B4F-BD17-FDC222B73868}" type="pres">
      <dgm:prSet presAssocID="{94AC788A-A0A6-1847-809D-A06B5079913C}" presName="LevelTwoTextNode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A9292E-1104-744D-B6CB-2D50085AE626}" type="pres">
      <dgm:prSet presAssocID="{94AC788A-A0A6-1847-809D-A06B5079913C}" presName="level3hierChild" presStyleCnt="0"/>
      <dgm:spPr/>
    </dgm:pt>
    <dgm:pt modelId="{9E19C8EC-7B59-CF40-982D-C76A91251559}" type="pres">
      <dgm:prSet presAssocID="{61154EF9-9B2E-FD4E-9FCA-1540C5EA4EEB}" presName="conn2-1" presStyleLbl="parChTrans1D4" presStyleIdx="5" presStyleCnt="6"/>
      <dgm:spPr/>
      <dgm:t>
        <a:bodyPr/>
        <a:lstStyle/>
        <a:p>
          <a:endParaRPr lang="en-US"/>
        </a:p>
      </dgm:t>
    </dgm:pt>
    <dgm:pt modelId="{1731A4E3-22CD-9547-A31A-4E17C988C342}" type="pres">
      <dgm:prSet presAssocID="{61154EF9-9B2E-FD4E-9FCA-1540C5EA4EEB}" presName="connTx" presStyleLbl="parChTrans1D4" presStyleIdx="5" presStyleCnt="6"/>
      <dgm:spPr/>
      <dgm:t>
        <a:bodyPr/>
        <a:lstStyle/>
        <a:p>
          <a:endParaRPr lang="en-US"/>
        </a:p>
      </dgm:t>
    </dgm:pt>
    <dgm:pt modelId="{684D9867-FE63-334E-98CD-997FEE46D668}" type="pres">
      <dgm:prSet presAssocID="{CE1EEFDB-1A7E-D24B-881F-0C30244C50B0}" presName="root2" presStyleCnt="0"/>
      <dgm:spPr/>
    </dgm:pt>
    <dgm:pt modelId="{60E35F86-7DDF-0E4A-AA08-D42B3720056C}" type="pres">
      <dgm:prSet presAssocID="{CE1EEFDB-1A7E-D24B-881F-0C30244C50B0}" presName="LevelTwoTextNode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335B8E-4BE9-6F49-80A0-6871E45DAFF9}" type="pres">
      <dgm:prSet presAssocID="{CE1EEFDB-1A7E-D24B-881F-0C30244C50B0}" presName="level3hierChild" presStyleCnt="0"/>
      <dgm:spPr/>
    </dgm:pt>
    <dgm:pt modelId="{D288EC2E-132B-1E46-9B9D-E29B3D58B566}" type="pres">
      <dgm:prSet presAssocID="{6AB7FEC9-9D5D-534D-A83E-FF9D3AA844E1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96664B78-076F-534F-8C46-3C0A7D787C69}" type="pres">
      <dgm:prSet presAssocID="{6AB7FEC9-9D5D-534D-A83E-FF9D3AA844E1}" presName="connTx" presStyleLbl="parChTrans1D2" presStyleIdx="1" presStyleCnt="4"/>
      <dgm:spPr/>
      <dgm:t>
        <a:bodyPr/>
        <a:lstStyle/>
        <a:p>
          <a:endParaRPr lang="en-US"/>
        </a:p>
      </dgm:t>
    </dgm:pt>
    <dgm:pt modelId="{159643D1-0921-9540-B7FE-2EC075C6C09E}" type="pres">
      <dgm:prSet presAssocID="{A1592754-15F8-8540-BB60-CD1B81E40C4B}" presName="root2" presStyleCnt="0"/>
      <dgm:spPr/>
    </dgm:pt>
    <dgm:pt modelId="{FF8C37F4-049E-9844-9009-53930BF676EC}" type="pres">
      <dgm:prSet presAssocID="{A1592754-15F8-8540-BB60-CD1B81E40C4B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0DFF92-FFFE-7E43-AFC6-682E1BF2C915}" type="pres">
      <dgm:prSet presAssocID="{A1592754-15F8-8540-BB60-CD1B81E40C4B}" presName="level3hierChild" presStyleCnt="0"/>
      <dgm:spPr/>
    </dgm:pt>
    <dgm:pt modelId="{B2F69EBA-5725-844C-B5B9-0B9F3DBAB06C}" type="pres">
      <dgm:prSet presAssocID="{7F90D746-9EC6-1649-BC26-9195852A0583}" presName="conn2-1" presStyleLbl="parChTrans1D3" presStyleIdx="2" presStyleCnt="11"/>
      <dgm:spPr/>
      <dgm:t>
        <a:bodyPr/>
        <a:lstStyle/>
        <a:p>
          <a:endParaRPr lang="en-US"/>
        </a:p>
      </dgm:t>
    </dgm:pt>
    <dgm:pt modelId="{90BB6EEA-B6CB-DC4B-A154-4B4C6FBA0116}" type="pres">
      <dgm:prSet presAssocID="{7F90D746-9EC6-1649-BC26-9195852A0583}" presName="connTx" presStyleLbl="parChTrans1D3" presStyleIdx="2" presStyleCnt="11"/>
      <dgm:spPr/>
      <dgm:t>
        <a:bodyPr/>
        <a:lstStyle/>
        <a:p>
          <a:endParaRPr lang="en-US"/>
        </a:p>
      </dgm:t>
    </dgm:pt>
    <dgm:pt modelId="{4B123CCC-7820-B348-B6D2-092F70626523}" type="pres">
      <dgm:prSet presAssocID="{3D2BA2D1-2623-5E42-8A1D-D17416D84796}" presName="root2" presStyleCnt="0"/>
      <dgm:spPr/>
    </dgm:pt>
    <dgm:pt modelId="{FCF09C98-BD83-FF49-A370-7064456C23FE}" type="pres">
      <dgm:prSet presAssocID="{3D2BA2D1-2623-5E42-8A1D-D17416D84796}" presName="LevelTwoTextNode" presStyleLbl="node3" presStyleIdx="2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3CD3AC-AB47-8F48-97C5-7FBA839D9C98}" type="pres">
      <dgm:prSet presAssocID="{3D2BA2D1-2623-5E42-8A1D-D17416D84796}" presName="level3hierChild" presStyleCnt="0"/>
      <dgm:spPr/>
    </dgm:pt>
    <dgm:pt modelId="{2F7C9757-A027-BE41-AB84-BD25D755BA17}" type="pres">
      <dgm:prSet presAssocID="{10C16430-2D8E-A247-8D93-4E1DC4F5E0BF}" presName="conn2-1" presStyleLbl="parChTrans1D3" presStyleIdx="3" presStyleCnt="11"/>
      <dgm:spPr/>
      <dgm:t>
        <a:bodyPr/>
        <a:lstStyle/>
        <a:p>
          <a:endParaRPr lang="en-US"/>
        </a:p>
      </dgm:t>
    </dgm:pt>
    <dgm:pt modelId="{C89FED66-E83E-774C-971C-54599A65E96C}" type="pres">
      <dgm:prSet presAssocID="{10C16430-2D8E-A247-8D93-4E1DC4F5E0BF}" presName="connTx" presStyleLbl="parChTrans1D3" presStyleIdx="3" presStyleCnt="11"/>
      <dgm:spPr/>
      <dgm:t>
        <a:bodyPr/>
        <a:lstStyle/>
        <a:p>
          <a:endParaRPr lang="en-US"/>
        </a:p>
      </dgm:t>
    </dgm:pt>
    <dgm:pt modelId="{40E45081-2F8D-7949-AEBB-B6AA3A9A61FF}" type="pres">
      <dgm:prSet presAssocID="{C2393C3B-FDDA-6A4C-99B2-091767B420E7}" presName="root2" presStyleCnt="0"/>
      <dgm:spPr/>
    </dgm:pt>
    <dgm:pt modelId="{59BF0669-26FF-9944-92AD-5A17A3A8BC9E}" type="pres">
      <dgm:prSet presAssocID="{C2393C3B-FDDA-6A4C-99B2-091767B420E7}" presName="LevelTwoTextNode" presStyleLbl="node3" presStyleIdx="3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9FE17E-E408-8042-9A6A-73DB34EAA321}" type="pres">
      <dgm:prSet presAssocID="{C2393C3B-FDDA-6A4C-99B2-091767B420E7}" presName="level3hierChild" presStyleCnt="0"/>
      <dgm:spPr/>
    </dgm:pt>
    <dgm:pt modelId="{301A8E12-556B-C242-804C-3F8994B1DDE2}" type="pres">
      <dgm:prSet presAssocID="{1CAE01F7-B0BF-D34E-8567-05814A45E4C2}" presName="conn2-1" presStyleLbl="parChTrans1D3" presStyleIdx="4" presStyleCnt="11"/>
      <dgm:spPr/>
      <dgm:t>
        <a:bodyPr/>
        <a:lstStyle/>
        <a:p>
          <a:endParaRPr lang="en-US"/>
        </a:p>
      </dgm:t>
    </dgm:pt>
    <dgm:pt modelId="{D7C530BC-8CD2-4C4F-9597-8B7F71ECBBC3}" type="pres">
      <dgm:prSet presAssocID="{1CAE01F7-B0BF-D34E-8567-05814A45E4C2}" presName="connTx" presStyleLbl="parChTrans1D3" presStyleIdx="4" presStyleCnt="11"/>
      <dgm:spPr/>
      <dgm:t>
        <a:bodyPr/>
        <a:lstStyle/>
        <a:p>
          <a:endParaRPr lang="en-US"/>
        </a:p>
      </dgm:t>
    </dgm:pt>
    <dgm:pt modelId="{DC30401B-ADF0-B645-BCDA-54A5A3BCD552}" type="pres">
      <dgm:prSet presAssocID="{303FE1DE-AA97-584A-B274-34159A30E74F}" presName="root2" presStyleCnt="0"/>
      <dgm:spPr/>
    </dgm:pt>
    <dgm:pt modelId="{4E8A9424-D4F0-A044-A997-183F0D1D6A87}" type="pres">
      <dgm:prSet presAssocID="{303FE1DE-AA97-584A-B274-34159A30E74F}" presName="LevelTwoTextNode" presStyleLbl="node3" presStyleIdx="4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80A928-DBC5-1246-8336-152F71A079F0}" type="pres">
      <dgm:prSet presAssocID="{303FE1DE-AA97-584A-B274-34159A30E74F}" presName="level3hierChild" presStyleCnt="0"/>
      <dgm:spPr/>
    </dgm:pt>
    <dgm:pt modelId="{697C954C-98BF-FD4F-9995-E8606AF5B889}" type="pres">
      <dgm:prSet presAssocID="{15CCA26C-9A43-3F47-91A1-6A41B4FBC695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C87F70F1-56E0-F046-B139-29E6D8D0F2CF}" type="pres">
      <dgm:prSet presAssocID="{15CCA26C-9A43-3F47-91A1-6A41B4FBC695}" presName="connTx" presStyleLbl="parChTrans1D2" presStyleIdx="2" presStyleCnt="4"/>
      <dgm:spPr/>
      <dgm:t>
        <a:bodyPr/>
        <a:lstStyle/>
        <a:p>
          <a:endParaRPr lang="en-US"/>
        </a:p>
      </dgm:t>
    </dgm:pt>
    <dgm:pt modelId="{8708F52D-D0C8-A241-A3E7-63F2168C8A0F}" type="pres">
      <dgm:prSet presAssocID="{F7C68308-00A4-B44D-AE2B-C303A672D41E}" presName="root2" presStyleCnt="0"/>
      <dgm:spPr/>
    </dgm:pt>
    <dgm:pt modelId="{EE50DED9-8ADD-D049-AC61-2CCFE9246795}" type="pres">
      <dgm:prSet presAssocID="{F7C68308-00A4-B44D-AE2B-C303A672D41E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C24FE7-B97A-D64C-9CAF-CF8790FBDF54}" type="pres">
      <dgm:prSet presAssocID="{F7C68308-00A4-B44D-AE2B-C303A672D41E}" presName="level3hierChild" presStyleCnt="0"/>
      <dgm:spPr/>
    </dgm:pt>
    <dgm:pt modelId="{96B617E3-DB48-3945-A465-44ACAE756CE1}" type="pres">
      <dgm:prSet presAssocID="{9060557A-D9B0-1648-B303-3E7A72ADE702}" presName="conn2-1" presStyleLbl="parChTrans1D3" presStyleIdx="5" presStyleCnt="11"/>
      <dgm:spPr/>
      <dgm:t>
        <a:bodyPr/>
        <a:lstStyle/>
        <a:p>
          <a:endParaRPr lang="en-US"/>
        </a:p>
      </dgm:t>
    </dgm:pt>
    <dgm:pt modelId="{57347689-1AEC-EF4C-ACC4-F3836D6D3361}" type="pres">
      <dgm:prSet presAssocID="{9060557A-D9B0-1648-B303-3E7A72ADE702}" presName="connTx" presStyleLbl="parChTrans1D3" presStyleIdx="5" presStyleCnt="11"/>
      <dgm:spPr/>
      <dgm:t>
        <a:bodyPr/>
        <a:lstStyle/>
        <a:p>
          <a:endParaRPr lang="en-US"/>
        </a:p>
      </dgm:t>
    </dgm:pt>
    <dgm:pt modelId="{FA48D4D9-E9C2-0A44-9056-A2897B8E95C3}" type="pres">
      <dgm:prSet presAssocID="{65FD73F3-9AA9-3941-B633-6A8C11E8DC4F}" presName="root2" presStyleCnt="0"/>
      <dgm:spPr/>
    </dgm:pt>
    <dgm:pt modelId="{026DBDCF-260A-A641-8E62-EC60C5BBADC0}" type="pres">
      <dgm:prSet presAssocID="{65FD73F3-9AA9-3941-B633-6A8C11E8DC4F}" presName="LevelTwoTextNode" presStyleLbl="node3" presStyleIdx="5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4ACF00-C1FA-B14F-84B0-91A9CFC2FB0D}" type="pres">
      <dgm:prSet presAssocID="{65FD73F3-9AA9-3941-B633-6A8C11E8DC4F}" presName="level3hierChild" presStyleCnt="0"/>
      <dgm:spPr/>
    </dgm:pt>
    <dgm:pt modelId="{78DA1502-F39A-D349-A236-33BBFB8AA82B}" type="pres">
      <dgm:prSet presAssocID="{A26C77E0-B993-C849-98CE-13CB9F43CC5A}" presName="conn2-1" presStyleLbl="parChTrans1D3" presStyleIdx="6" presStyleCnt="11"/>
      <dgm:spPr/>
      <dgm:t>
        <a:bodyPr/>
        <a:lstStyle/>
        <a:p>
          <a:endParaRPr lang="en-US"/>
        </a:p>
      </dgm:t>
    </dgm:pt>
    <dgm:pt modelId="{32D39B07-FA85-2E48-8649-0E58309C4D01}" type="pres">
      <dgm:prSet presAssocID="{A26C77E0-B993-C849-98CE-13CB9F43CC5A}" presName="connTx" presStyleLbl="parChTrans1D3" presStyleIdx="6" presStyleCnt="11"/>
      <dgm:spPr/>
      <dgm:t>
        <a:bodyPr/>
        <a:lstStyle/>
        <a:p>
          <a:endParaRPr lang="en-US"/>
        </a:p>
      </dgm:t>
    </dgm:pt>
    <dgm:pt modelId="{FDD497DE-C474-584F-B4B9-6D4F1441116C}" type="pres">
      <dgm:prSet presAssocID="{B1FB9570-A83C-2249-978C-124E74B99E92}" presName="root2" presStyleCnt="0"/>
      <dgm:spPr/>
    </dgm:pt>
    <dgm:pt modelId="{51188B7A-334D-614F-8DD5-B203A901100F}" type="pres">
      <dgm:prSet presAssocID="{B1FB9570-A83C-2249-978C-124E74B99E92}" presName="LevelTwoTextNode" presStyleLbl="node3" presStyleIdx="6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456336-0A89-2A45-B542-5DCC4BDF6758}" type="pres">
      <dgm:prSet presAssocID="{B1FB9570-A83C-2249-978C-124E74B99E92}" presName="level3hierChild" presStyleCnt="0"/>
      <dgm:spPr/>
    </dgm:pt>
    <dgm:pt modelId="{55CBD1BA-FD35-DE48-9E06-566C31208879}" type="pres">
      <dgm:prSet presAssocID="{4C48988B-91DD-5444-BCC4-B431A98209A6}" presName="conn2-1" presStyleLbl="parChTrans1D3" presStyleIdx="7" presStyleCnt="11"/>
      <dgm:spPr/>
      <dgm:t>
        <a:bodyPr/>
        <a:lstStyle/>
        <a:p>
          <a:endParaRPr lang="en-US"/>
        </a:p>
      </dgm:t>
    </dgm:pt>
    <dgm:pt modelId="{87E0A685-76F2-8C4E-84AC-FCA11EAFBC42}" type="pres">
      <dgm:prSet presAssocID="{4C48988B-91DD-5444-BCC4-B431A98209A6}" presName="connTx" presStyleLbl="parChTrans1D3" presStyleIdx="7" presStyleCnt="11"/>
      <dgm:spPr/>
      <dgm:t>
        <a:bodyPr/>
        <a:lstStyle/>
        <a:p>
          <a:endParaRPr lang="en-US"/>
        </a:p>
      </dgm:t>
    </dgm:pt>
    <dgm:pt modelId="{4A48EF7C-D1A3-1740-B871-DB66B3A446E8}" type="pres">
      <dgm:prSet presAssocID="{E86D0441-18AD-F445-BE7B-53B06918F3FB}" presName="root2" presStyleCnt="0"/>
      <dgm:spPr/>
    </dgm:pt>
    <dgm:pt modelId="{FBA82508-1771-794B-9959-BABEC2CB35AC}" type="pres">
      <dgm:prSet presAssocID="{E86D0441-18AD-F445-BE7B-53B06918F3FB}" presName="LevelTwoTextNode" presStyleLbl="node3" presStyleIdx="7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C2691C-6F7E-5848-A56A-202689583377}" type="pres">
      <dgm:prSet presAssocID="{E86D0441-18AD-F445-BE7B-53B06918F3FB}" presName="level3hierChild" presStyleCnt="0"/>
      <dgm:spPr/>
    </dgm:pt>
    <dgm:pt modelId="{219CDFBE-552E-9547-B625-93F237B42666}" type="pres">
      <dgm:prSet presAssocID="{CBA7E09E-D61B-8F42-A4B7-0A5CC965156E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F693631A-E098-2F42-88AF-AA99FC2EB5CB}" type="pres">
      <dgm:prSet presAssocID="{CBA7E09E-D61B-8F42-A4B7-0A5CC965156E}" presName="connTx" presStyleLbl="parChTrans1D2" presStyleIdx="3" presStyleCnt="4"/>
      <dgm:spPr/>
      <dgm:t>
        <a:bodyPr/>
        <a:lstStyle/>
        <a:p>
          <a:endParaRPr lang="en-US"/>
        </a:p>
      </dgm:t>
    </dgm:pt>
    <dgm:pt modelId="{A216C159-A2F1-FA4E-ABDE-784F313EFB59}" type="pres">
      <dgm:prSet presAssocID="{FA362D69-A1E4-0848-BAE7-FFCE7D536A94}" presName="root2" presStyleCnt="0"/>
      <dgm:spPr/>
    </dgm:pt>
    <dgm:pt modelId="{B5131B2B-AF2F-C94D-8F7A-51A877BF973B}" type="pres">
      <dgm:prSet presAssocID="{FA362D69-A1E4-0848-BAE7-FFCE7D536A94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D0709F-548B-824C-9D59-4474B7E62273}" type="pres">
      <dgm:prSet presAssocID="{FA362D69-A1E4-0848-BAE7-FFCE7D536A94}" presName="level3hierChild" presStyleCnt="0"/>
      <dgm:spPr/>
    </dgm:pt>
    <dgm:pt modelId="{0907C56C-4FC4-3D42-8611-04221AB35A8E}" type="pres">
      <dgm:prSet presAssocID="{D2B616EE-4839-3044-B05E-91FE376E262E}" presName="conn2-1" presStyleLbl="parChTrans1D3" presStyleIdx="8" presStyleCnt="11"/>
      <dgm:spPr/>
      <dgm:t>
        <a:bodyPr/>
        <a:lstStyle/>
        <a:p>
          <a:endParaRPr lang="en-US"/>
        </a:p>
      </dgm:t>
    </dgm:pt>
    <dgm:pt modelId="{AD19203C-1E36-4A4B-B3C6-D062AF3963C6}" type="pres">
      <dgm:prSet presAssocID="{D2B616EE-4839-3044-B05E-91FE376E262E}" presName="connTx" presStyleLbl="parChTrans1D3" presStyleIdx="8" presStyleCnt="11"/>
      <dgm:spPr/>
      <dgm:t>
        <a:bodyPr/>
        <a:lstStyle/>
        <a:p>
          <a:endParaRPr lang="en-US"/>
        </a:p>
      </dgm:t>
    </dgm:pt>
    <dgm:pt modelId="{34DA5B68-EB3E-4643-BE6D-D4C771579522}" type="pres">
      <dgm:prSet presAssocID="{71117F0B-2B11-1C49-B1FE-5A30B9558380}" presName="root2" presStyleCnt="0"/>
      <dgm:spPr/>
    </dgm:pt>
    <dgm:pt modelId="{21484574-E826-8448-8FAA-90FF3E8ED596}" type="pres">
      <dgm:prSet presAssocID="{71117F0B-2B11-1C49-B1FE-5A30B9558380}" presName="LevelTwoTextNode" presStyleLbl="node3" presStyleIdx="8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446507-F625-9B44-858E-D3C12ADF6483}" type="pres">
      <dgm:prSet presAssocID="{71117F0B-2B11-1C49-B1FE-5A30B9558380}" presName="level3hierChild" presStyleCnt="0"/>
      <dgm:spPr/>
    </dgm:pt>
    <dgm:pt modelId="{218A2605-BD49-EF43-9A55-ECF6A84055B7}" type="pres">
      <dgm:prSet presAssocID="{8C2FA62E-4535-0C4C-94D2-F1BA9CC4DA25}" presName="conn2-1" presStyleLbl="parChTrans1D3" presStyleIdx="9" presStyleCnt="11"/>
      <dgm:spPr/>
      <dgm:t>
        <a:bodyPr/>
        <a:lstStyle/>
        <a:p>
          <a:endParaRPr lang="en-US"/>
        </a:p>
      </dgm:t>
    </dgm:pt>
    <dgm:pt modelId="{FD280283-86AA-7846-B30D-80DC38AEB0E9}" type="pres">
      <dgm:prSet presAssocID="{8C2FA62E-4535-0C4C-94D2-F1BA9CC4DA25}" presName="connTx" presStyleLbl="parChTrans1D3" presStyleIdx="9" presStyleCnt="11"/>
      <dgm:spPr/>
      <dgm:t>
        <a:bodyPr/>
        <a:lstStyle/>
        <a:p>
          <a:endParaRPr lang="en-US"/>
        </a:p>
      </dgm:t>
    </dgm:pt>
    <dgm:pt modelId="{97BBC590-CAD5-C145-A481-5913C89C8E0B}" type="pres">
      <dgm:prSet presAssocID="{6B94969D-4AA7-DF4E-8BE6-CA457F67B7E4}" presName="root2" presStyleCnt="0"/>
      <dgm:spPr/>
    </dgm:pt>
    <dgm:pt modelId="{A61212ED-2EE6-FA40-B493-E1898BB157F5}" type="pres">
      <dgm:prSet presAssocID="{6B94969D-4AA7-DF4E-8BE6-CA457F67B7E4}" presName="LevelTwoTextNode" presStyleLbl="node3" presStyleIdx="9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3D9E10-2E52-7547-8632-92959FCC4807}" type="pres">
      <dgm:prSet presAssocID="{6B94969D-4AA7-DF4E-8BE6-CA457F67B7E4}" presName="level3hierChild" presStyleCnt="0"/>
      <dgm:spPr/>
    </dgm:pt>
    <dgm:pt modelId="{FE5A956F-AE67-9C4E-9109-B6B5F8D712E9}" type="pres">
      <dgm:prSet presAssocID="{83CEE384-4823-E945-95A7-4FA532EF88F7}" presName="conn2-1" presStyleLbl="parChTrans1D3" presStyleIdx="10" presStyleCnt="11"/>
      <dgm:spPr/>
      <dgm:t>
        <a:bodyPr/>
        <a:lstStyle/>
        <a:p>
          <a:endParaRPr lang="en-US"/>
        </a:p>
      </dgm:t>
    </dgm:pt>
    <dgm:pt modelId="{58EBACE6-6035-FD47-8E92-1446FD8D5BCA}" type="pres">
      <dgm:prSet presAssocID="{83CEE384-4823-E945-95A7-4FA532EF88F7}" presName="connTx" presStyleLbl="parChTrans1D3" presStyleIdx="10" presStyleCnt="11"/>
      <dgm:spPr/>
      <dgm:t>
        <a:bodyPr/>
        <a:lstStyle/>
        <a:p>
          <a:endParaRPr lang="en-US"/>
        </a:p>
      </dgm:t>
    </dgm:pt>
    <dgm:pt modelId="{4227AA35-6853-C34F-8A01-834D5E79E9B0}" type="pres">
      <dgm:prSet presAssocID="{BE2CF414-65B2-3E45-A785-AAF55AE33469}" presName="root2" presStyleCnt="0"/>
      <dgm:spPr/>
    </dgm:pt>
    <dgm:pt modelId="{36A12992-F947-0A45-ADC3-476F725C9564}" type="pres">
      <dgm:prSet presAssocID="{BE2CF414-65B2-3E45-A785-AAF55AE33469}" presName="LevelTwoTextNode" presStyleLbl="node3" presStyleIdx="1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D7538F-EA68-324C-8AED-3F89FAC36359}" type="pres">
      <dgm:prSet presAssocID="{BE2CF414-65B2-3E45-A785-AAF55AE33469}" presName="level3hierChild" presStyleCnt="0"/>
      <dgm:spPr/>
    </dgm:pt>
  </dgm:ptLst>
  <dgm:cxnLst>
    <dgm:cxn modelId="{A8790A5A-EA02-2041-88ED-D1C283E5D2D2}" type="presOf" srcId="{A80B4CF6-16A4-6249-B82C-946A8DB7CA5C}" destId="{CBD98DA0-39FE-2D4F-8C98-C8DE9B77A66F}" srcOrd="0" destOrd="0" presId="urn:microsoft.com/office/officeart/2008/layout/HorizontalMultiLevelHierarchy"/>
    <dgm:cxn modelId="{66F1E070-9C4C-9B49-AEF8-F26BE3DBD7B5}" type="presOf" srcId="{D2B616EE-4839-3044-B05E-91FE376E262E}" destId="{AD19203C-1E36-4A4B-B3C6-D062AF3963C6}" srcOrd="1" destOrd="0" presId="urn:microsoft.com/office/officeart/2008/layout/HorizontalMultiLevelHierarchy"/>
    <dgm:cxn modelId="{3D469515-0A5E-074C-826C-5378F77ADC2D}" type="presOf" srcId="{CBA7E09E-D61B-8F42-A4B7-0A5CC965156E}" destId="{F693631A-E098-2F42-88AF-AA99FC2EB5CB}" srcOrd="1" destOrd="0" presId="urn:microsoft.com/office/officeart/2008/layout/HorizontalMultiLevelHierarchy"/>
    <dgm:cxn modelId="{D3E2455B-1741-8B46-B4BE-B8411C824BB9}" srcId="{F7C68308-00A4-B44D-AE2B-C303A672D41E}" destId="{B1FB9570-A83C-2249-978C-124E74B99E92}" srcOrd="1" destOrd="0" parTransId="{A26C77E0-B993-C849-98CE-13CB9F43CC5A}" sibTransId="{82E8ECE1-36D0-5B43-BCE8-1A5366EC8F22}"/>
    <dgm:cxn modelId="{9ECA1635-DB61-BC47-B5D2-909568FB647E}" type="presOf" srcId="{CE1EEFDB-1A7E-D24B-881F-0C30244C50B0}" destId="{60E35F86-7DDF-0E4A-AA08-D42B3720056C}" srcOrd="0" destOrd="0" presId="urn:microsoft.com/office/officeart/2008/layout/HorizontalMultiLevelHierarchy"/>
    <dgm:cxn modelId="{1E36A94C-3CBD-D945-93A1-3C4F25D2E758}" type="presOf" srcId="{1CAE01F7-B0BF-D34E-8567-05814A45E4C2}" destId="{D7C530BC-8CD2-4C4F-9597-8B7F71ECBBC3}" srcOrd="1" destOrd="0" presId="urn:microsoft.com/office/officeart/2008/layout/HorizontalMultiLevelHierarchy"/>
    <dgm:cxn modelId="{93D9368E-D548-8C46-B760-90D191E0FE76}" type="presOf" srcId="{C32C933D-74E2-4E48-8CA2-CD803492553A}" destId="{46948F65-A33D-1D41-A4C1-1E41FF4D5A27}" srcOrd="1" destOrd="0" presId="urn:microsoft.com/office/officeart/2008/layout/HorizontalMultiLevelHierarchy"/>
    <dgm:cxn modelId="{96707E57-0151-F940-B6A5-5CC09B722359}" type="presOf" srcId="{BE2CF414-65B2-3E45-A785-AAF55AE33469}" destId="{36A12992-F947-0A45-ADC3-476F725C9564}" srcOrd="0" destOrd="0" presId="urn:microsoft.com/office/officeart/2008/layout/HorizontalMultiLevelHierarchy"/>
    <dgm:cxn modelId="{23C20DCE-C651-4246-A351-FE3C5AD52CDB}" type="presOf" srcId="{D2B616EE-4839-3044-B05E-91FE376E262E}" destId="{0907C56C-4FC4-3D42-8611-04221AB35A8E}" srcOrd="0" destOrd="0" presId="urn:microsoft.com/office/officeart/2008/layout/HorizontalMultiLevelHierarchy"/>
    <dgm:cxn modelId="{FD29A6A2-58FF-ED46-A43A-7FC5B8A880EE}" type="presOf" srcId="{10C16430-2D8E-A247-8D93-4E1DC4F5E0BF}" destId="{2F7C9757-A027-BE41-AB84-BD25D755BA17}" srcOrd="0" destOrd="0" presId="urn:microsoft.com/office/officeart/2008/layout/HorizontalMultiLevelHierarchy"/>
    <dgm:cxn modelId="{8C9AD03E-4184-DE4C-BADF-EBAC253DE4A0}" type="presOf" srcId="{303FE1DE-AA97-584A-B274-34159A30E74F}" destId="{4E8A9424-D4F0-A044-A997-183F0D1D6A87}" srcOrd="0" destOrd="0" presId="urn:microsoft.com/office/officeart/2008/layout/HorizontalMultiLevelHierarchy"/>
    <dgm:cxn modelId="{33C4F36D-D53C-7946-A7A0-8D64B69FFA57}" type="presOf" srcId="{71117F0B-2B11-1C49-B1FE-5A30B9558380}" destId="{21484574-E826-8448-8FAA-90FF3E8ED596}" srcOrd="0" destOrd="0" presId="urn:microsoft.com/office/officeart/2008/layout/HorizontalMultiLevelHierarchy"/>
    <dgm:cxn modelId="{F59EB648-6DA5-1C4B-A383-C5ACC70D620E}" type="presOf" srcId="{A26C77E0-B993-C849-98CE-13CB9F43CC5A}" destId="{78DA1502-F39A-D349-A236-33BBFB8AA82B}" srcOrd="0" destOrd="0" presId="urn:microsoft.com/office/officeart/2008/layout/HorizontalMultiLevelHierarchy"/>
    <dgm:cxn modelId="{9C4915F9-9FEF-BF4C-A845-F656EC322B6E}" type="presOf" srcId="{65FD73F3-9AA9-3941-B633-6A8C11E8DC4F}" destId="{026DBDCF-260A-A641-8E62-EC60C5BBADC0}" srcOrd="0" destOrd="0" presId="urn:microsoft.com/office/officeart/2008/layout/HorizontalMultiLevelHierarchy"/>
    <dgm:cxn modelId="{18F4A43C-0318-8742-BC02-8BF51355F627}" srcId="{1F72E868-13EF-9344-A84A-31633684BC2F}" destId="{5C780506-D0CA-D649-A315-503DC0EEB7A8}" srcOrd="0" destOrd="0" parTransId="{C32C933D-74E2-4E48-8CA2-CD803492553A}" sibTransId="{2F893162-312E-0E4E-823E-95561B0BBF06}"/>
    <dgm:cxn modelId="{C8ADF966-EB02-9D4F-8B12-C4A4768875C7}" type="presOf" srcId="{15CCA26C-9A43-3F47-91A1-6A41B4FBC695}" destId="{697C954C-98BF-FD4F-9995-E8606AF5B889}" srcOrd="0" destOrd="0" presId="urn:microsoft.com/office/officeart/2008/layout/HorizontalMultiLevelHierarchy"/>
    <dgm:cxn modelId="{99A1EA7B-58F4-8443-824C-E20506BA2E2E}" srcId="{830C0375-84D4-9348-B7DC-54666C2B8986}" destId="{A1592754-15F8-8540-BB60-CD1B81E40C4B}" srcOrd="1" destOrd="0" parTransId="{6AB7FEC9-9D5D-534D-A83E-FF9D3AA844E1}" sibTransId="{629A3093-FAE6-6849-9520-42B39F0942B7}"/>
    <dgm:cxn modelId="{FD4CCB42-7738-044E-8663-CCDF4C76F437}" type="presOf" srcId="{6961EE76-9438-A54E-A1E2-79BBCBB187BB}" destId="{6AAE58AE-C616-004E-831D-996FACA3F546}" srcOrd="0" destOrd="0" presId="urn:microsoft.com/office/officeart/2008/layout/HorizontalMultiLevelHierarchy"/>
    <dgm:cxn modelId="{6F2A03B3-4950-2A4D-957A-E1D3DD7AB781}" type="presOf" srcId="{3593898B-F2FD-9A4F-AFB9-2D5E96E026C8}" destId="{F962FAF4-56D6-0E46-8345-3944B81E99DF}" srcOrd="0" destOrd="0" presId="urn:microsoft.com/office/officeart/2008/layout/HorizontalMultiLevelHierarchy"/>
    <dgm:cxn modelId="{4E84A3EE-B937-E747-9796-FB9C609F19FC}" srcId="{A80B4CF6-16A4-6249-B82C-946A8DB7CA5C}" destId="{18DE5AFB-7A1E-8C45-86F1-5130A5E8780C}" srcOrd="0" destOrd="0" parTransId="{6961EE76-9438-A54E-A1E2-79BBCBB187BB}" sibTransId="{298DC856-E5F0-944A-B226-E1A9D22DA3BB}"/>
    <dgm:cxn modelId="{C98FDD0B-A7F6-8E46-B02E-0905D645B836}" srcId="{5C780506-D0CA-D649-A315-503DC0EEB7A8}" destId="{9D882761-17B2-1D43-9073-F536D3DF9659}" srcOrd="2" destOrd="0" parTransId="{4CED5EE0-AFA4-8745-B514-353445AEF7D4}" sibTransId="{52FBFC50-1539-174A-86E7-B87BAF680674}"/>
    <dgm:cxn modelId="{EC615DBD-E836-764B-A826-36ADD0EB1BE6}" type="presOf" srcId="{A26C77E0-B993-C849-98CE-13CB9F43CC5A}" destId="{32D39B07-FA85-2E48-8649-0E58309C4D01}" srcOrd="1" destOrd="0" presId="urn:microsoft.com/office/officeart/2008/layout/HorizontalMultiLevelHierarchy"/>
    <dgm:cxn modelId="{B0F3ADCF-8F9E-8540-A603-550461AF30E1}" type="presOf" srcId="{4BBDF626-0375-5E44-9D1E-0EDD7519B4DB}" destId="{ADDC69D4-255D-8740-86B5-F807A5787704}" srcOrd="0" destOrd="0" presId="urn:microsoft.com/office/officeart/2008/layout/HorizontalMultiLevelHierarchy"/>
    <dgm:cxn modelId="{F8F36B15-68E1-8A45-93A1-F81B640D4A49}" type="presOf" srcId="{4C48988B-91DD-5444-BCC4-B431A98209A6}" destId="{55CBD1BA-FD35-DE48-9E06-566C31208879}" srcOrd="0" destOrd="0" presId="urn:microsoft.com/office/officeart/2008/layout/HorizontalMultiLevelHierarchy"/>
    <dgm:cxn modelId="{34DF9685-4BC8-D344-AAF6-459F6910E1B0}" srcId="{1F72E868-13EF-9344-A84A-31633684BC2F}" destId="{A80B4CF6-16A4-6249-B82C-946A8DB7CA5C}" srcOrd="1" destOrd="0" parTransId="{4BBDF626-0375-5E44-9D1E-0EDD7519B4DB}" sibTransId="{36A1F855-7022-CB46-A4B9-79BD98A36A35}"/>
    <dgm:cxn modelId="{7F9F02DC-0057-8440-9A4E-1CBB156A41F4}" type="presOf" srcId="{9060557A-D9B0-1648-B303-3E7A72ADE702}" destId="{57347689-1AEC-EF4C-ACC4-F3836D6D3361}" srcOrd="1" destOrd="0" presId="urn:microsoft.com/office/officeart/2008/layout/HorizontalMultiLevelHierarchy"/>
    <dgm:cxn modelId="{DF0DBF9F-3510-9C4D-BAD3-2E2C2FA7B737}" type="presOf" srcId="{4BBDF626-0375-5E44-9D1E-0EDD7519B4DB}" destId="{94085F6B-20A0-5540-A962-10E2B565B39B}" srcOrd="1" destOrd="0" presId="urn:microsoft.com/office/officeart/2008/layout/HorizontalMultiLevelHierarchy"/>
    <dgm:cxn modelId="{8E0CC3A3-5552-3B46-82CB-A81F0D1B3C0E}" type="presOf" srcId="{E86D0441-18AD-F445-BE7B-53B06918F3FB}" destId="{FBA82508-1771-794B-9959-BABEC2CB35AC}" srcOrd="0" destOrd="0" presId="urn:microsoft.com/office/officeart/2008/layout/HorizontalMultiLevelHierarchy"/>
    <dgm:cxn modelId="{25488964-ABA1-B049-9153-F8FCE9B802BD}" srcId="{830C0375-84D4-9348-B7DC-54666C2B8986}" destId="{FA362D69-A1E4-0848-BAE7-FFCE7D536A94}" srcOrd="3" destOrd="0" parTransId="{CBA7E09E-D61B-8F42-A4B7-0A5CC965156E}" sibTransId="{9CBE9556-7590-BF4B-9F16-CD3530C59212}"/>
    <dgm:cxn modelId="{6B0F4189-7BE0-0F45-BE1E-F3197EFE800B}" type="presOf" srcId="{4C48988B-91DD-5444-BCC4-B431A98209A6}" destId="{87E0A685-76F2-8C4E-84AC-FCA11EAFBC42}" srcOrd="1" destOrd="0" presId="urn:microsoft.com/office/officeart/2008/layout/HorizontalMultiLevelHierarchy"/>
    <dgm:cxn modelId="{4B34173F-A77E-ED4E-AFE5-83719D32FF30}" srcId="{5C780506-D0CA-D649-A315-503DC0EEB7A8}" destId="{F2641BE1-5918-5E4A-980C-18CC208D9A27}" srcOrd="1" destOrd="0" parTransId="{83A2108A-1C1C-0047-B869-93226F86846A}" sibTransId="{DE63B9E0-62A6-9F40-BD6C-1FCDECA103A8}"/>
    <dgm:cxn modelId="{E0DBCDD0-B3B7-EB47-AE0A-0C4DF54D76A9}" type="presOf" srcId="{B56DBE99-B614-1F40-9500-F5F4B9000F00}" destId="{4D7AFB56-42E3-A949-AB45-8A4F852AE090}" srcOrd="1" destOrd="0" presId="urn:microsoft.com/office/officeart/2008/layout/HorizontalMultiLevelHierarchy"/>
    <dgm:cxn modelId="{013B4C40-973A-6E49-B3E3-36EC0547FECF}" srcId="{FA362D69-A1E4-0848-BAE7-FFCE7D536A94}" destId="{BE2CF414-65B2-3E45-A785-AAF55AE33469}" srcOrd="2" destOrd="0" parTransId="{83CEE384-4823-E945-95A7-4FA532EF88F7}" sibTransId="{FA5332BF-991F-264A-93D8-0855C1B7F6FC}"/>
    <dgm:cxn modelId="{86DA5B5F-154F-CB4F-A337-E501525134FC}" srcId="{A80B4CF6-16A4-6249-B82C-946A8DB7CA5C}" destId="{94AC788A-A0A6-1847-809D-A06B5079913C}" srcOrd="1" destOrd="0" parTransId="{84FB5459-1C99-DD4A-BA9B-F3EED2DE44A4}" sibTransId="{DB0DE435-ADEA-6A4E-8B87-D6BE941073E0}"/>
    <dgm:cxn modelId="{065F0C0A-0858-7E46-9D85-FD06DA82CE9D}" srcId="{FA362D69-A1E4-0848-BAE7-FFCE7D536A94}" destId="{71117F0B-2B11-1C49-B1FE-5A30B9558380}" srcOrd="0" destOrd="0" parTransId="{D2B616EE-4839-3044-B05E-91FE376E262E}" sibTransId="{2754A8DA-0330-814A-8549-903AC4E747DE}"/>
    <dgm:cxn modelId="{239D3EBD-A683-2A4E-A413-C928FEB53D6A}" type="presOf" srcId="{83CEE384-4823-E945-95A7-4FA532EF88F7}" destId="{FE5A956F-AE67-9C4E-9109-B6B5F8D712E9}" srcOrd="0" destOrd="0" presId="urn:microsoft.com/office/officeart/2008/layout/HorizontalMultiLevelHierarchy"/>
    <dgm:cxn modelId="{6376BF21-D5A1-4543-B89F-511489E48CE8}" type="presOf" srcId="{8C2FA62E-4535-0C4C-94D2-F1BA9CC4DA25}" destId="{218A2605-BD49-EF43-9A55-ECF6A84055B7}" srcOrd="0" destOrd="0" presId="urn:microsoft.com/office/officeart/2008/layout/HorizontalMultiLevelHierarchy"/>
    <dgm:cxn modelId="{4189E45A-0EEE-6941-B106-9308682C822B}" type="presOf" srcId="{6961EE76-9438-A54E-A1E2-79BBCBB187BB}" destId="{AE6F93DE-41CB-FC44-AC05-46FA7759BEA0}" srcOrd="1" destOrd="0" presId="urn:microsoft.com/office/officeart/2008/layout/HorizontalMultiLevelHierarchy"/>
    <dgm:cxn modelId="{19DB0C32-0F36-5546-B522-1E7E1647DCD1}" srcId="{A1592754-15F8-8540-BB60-CD1B81E40C4B}" destId="{303FE1DE-AA97-584A-B274-34159A30E74F}" srcOrd="2" destOrd="0" parTransId="{1CAE01F7-B0BF-D34E-8567-05814A45E4C2}" sibTransId="{83E2BA05-6073-1146-BF59-99C72C10547A}"/>
    <dgm:cxn modelId="{54B83711-0D60-AF46-BDA4-193191B58608}" type="presOf" srcId="{83A2108A-1C1C-0047-B869-93226F86846A}" destId="{C484A44F-B03D-DB4D-855E-E209388F0F97}" srcOrd="0" destOrd="0" presId="urn:microsoft.com/office/officeart/2008/layout/HorizontalMultiLevelHierarchy"/>
    <dgm:cxn modelId="{11026389-3A39-6E4F-9B98-B6D4C4E22AA8}" type="presOf" srcId="{5C780506-D0CA-D649-A315-503DC0EEB7A8}" destId="{FEA013A8-AFBE-B44E-960B-81ADA41540D7}" srcOrd="0" destOrd="0" presId="urn:microsoft.com/office/officeart/2008/layout/HorizontalMultiLevelHierarchy"/>
    <dgm:cxn modelId="{40DD5E64-7BE4-5B4C-8924-845F4C203267}" srcId="{FA362D69-A1E4-0848-BAE7-FFCE7D536A94}" destId="{6B94969D-4AA7-DF4E-8BE6-CA457F67B7E4}" srcOrd="1" destOrd="0" parTransId="{8C2FA62E-4535-0C4C-94D2-F1BA9CC4DA25}" sibTransId="{23DA03A5-8BC3-A247-8A01-466A4B28D487}"/>
    <dgm:cxn modelId="{E5898034-03DD-7C46-ABF5-52F2971DB41C}" type="presOf" srcId="{9D882761-17B2-1D43-9073-F536D3DF9659}" destId="{1599419F-119A-A948-B97D-89B4427FDF4A}" srcOrd="0" destOrd="0" presId="urn:microsoft.com/office/officeart/2008/layout/HorizontalMultiLevelHierarchy"/>
    <dgm:cxn modelId="{BDF4FA7B-8A45-174E-8B1B-E09B5D28DF12}" type="presOf" srcId="{1CAE01F7-B0BF-D34E-8567-05814A45E4C2}" destId="{301A8E12-556B-C242-804C-3F8994B1DDE2}" srcOrd="0" destOrd="0" presId="urn:microsoft.com/office/officeart/2008/layout/HorizontalMultiLevelHierarchy"/>
    <dgm:cxn modelId="{750CDF32-A701-F349-8D50-8DD57BBD8E45}" type="presOf" srcId="{94AC788A-A0A6-1847-809D-A06B5079913C}" destId="{F14A1718-1BAE-0B4F-BD17-FDC222B73868}" srcOrd="0" destOrd="0" presId="urn:microsoft.com/office/officeart/2008/layout/HorizontalMultiLevelHierarchy"/>
    <dgm:cxn modelId="{7A23B85B-EC68-5F4A-8DAF-A25BA42B6A2E}" type="presOf" srcId="{83CEE384-4823-E945-95A7-4FA532EF88F7}" destId="{58EBACE6-6035-FD47-8E92-1446FD8D5BCA}" srcOrd="1" destOrd="0" presId="urn:microsoft.com/office/officeart/2008/layout/HorizontalMultiLevelHierarchy"/>
    <dgm:cxn modelId="{2D50752F-1EAE-3B4D-A49D-C735A801F7AC}" type="presOf" srcId="{F2641BE1-5918-5E4A-980C-18CC208D9A27}" destId="{AB2C9BFF-4484-1041-8282-6BC1E5FC3369}" srcOrd="0" destOrd="0" presId="urn:microsoft.com/office/officeart/2008/layout/HorizontalMultiLevelHierarchy"/>
    <dgm:cxn modelId="{932A4788-4A2F-3B40-84BD-8245DC947E03}" type="presOf" srcId="{830C0375-84D4-9348-B7DC-54666C2B8986}" destId="{C23312CF-5357-8049-8E80-37F1EFCB0272}" srcOrd="0" destOrd="0" presId="urn:microsoft.com/office/officeart/2008/layout/HorizontalMultiLevelHierarchy"/>
    <dgm:cxn modelId="{4BFEEEE2-0F1C-9D47-ACA5-643E01DF0DEC}" type="presOf" srcId="{7F90D746-9EC6-1649-BC26-9195852A0583}" destId="{90BB6EEA-B6CB-DC4B-A154-4B4C6FBA0116}" srcOrd="1" destOrd="0" presId="urn:microsoft.com/office/officeart/2008/layout/HorizontalMultiLevelHierarchy"/>
    <dgm:cxn modelId="{9B9D2414-1064-D24E-BBA9-8C0227B91BB1}" type="presOf" srcId="{79CC9893-1959-D148-AA04-0D41C362BC0D}" destId="{B632D674-2048-E44F-A096-12CC06958B1D}" srcOrd="0" destOrd="0" presId="urn:microsoft.com/office/officeart/2008/layout/HorizontalMultiLevelHierarchy"/>
    <dgm:cxn modelId="{32FB8812-8625-A243-8446-D18FD49A6102}" srcId="{830C0375-84D4-9348-B7DC-54666C2B8986}" destId="{1F72E868-13EF-9344-A84A-31633684BC2F}" srcOrd="0" destOrd="0" parTransId="{B56DBE99-B614-1F40-9500-F5F4B9000F00}" sibTransId="{1833DAA2-3F39-0547-AE46-1980897DB3D1}"/>
    <dgm:cxn modelId="{419B2C89-1E7B-704D-8144-1BAA373D8350}" type="presOf" srcId="{F7C68308-00A4-B44D-AE2B-C303A672D41E}" destId="{EE50DED9-8ADD-D049-AC61-2CCFE9246795}" srcOrd="0" destOrd="0" presId="urn:microsoft.com/office/officeart/2008/layout/HorizontalMultiLevelHierarchy"/>
    <dgm:cxn modelId="{05BFADB9-8BB3-9949-A8C1-D2955F9E57FB}" type="presOf" srcId="{B1FB9570-A83C-2249-978C-124E74B99E92}" destId="{51188B7A-334D-614F-8DD5-B203A901100F}" srcOrd="0" destOrd="0" presId="urn:microsoft.com/office/officeart/2008/layout/HorizontalMultiLevelHierarchy"/>
    <dgm:cxn modelId="{344FCE26-AE99-7746-897D-DFD63065F6D3}" type="presOf" srcId="{18DE5AFB-7A1E-8C45-86F1-5130A5E8780C}" destId="{C8A4BB9D-7E13-6646-AA7D-DBE12E3563A1}" srcOrd="0" destOrd="0" presId="urn:microsoft.com/office/officeart/2008/layout/HorizontalMultiLevelHierarchy"/>
    <dgm:cxn modelId="{CD717AB4-0558-7342-B07E-3BD636653F10}" type="presOf" srcId="{B56DBE99-B614-1F40-9500-F5F4B9000F00}" destId="{A3081883-5EC1-BB40-9C72-EAE0BFB634BD}" srcOrd="0" destOrd="0" presId="urn:microsoft.com/office/officeart/2008/layout/HorizontalMultiLevelHierarchy"/>
    <dgm:cxn modelId="{0F72C9A3-21F3-0B4F-BED8-5AC2A64D88D1}" srcId="{A80B4CF6-16A4-6249-B82C-946A8DB7CA5C}" destId="{CE1EEFDB-1A7E-D24B-881F-0C30244C50B0}" srcOrd="2" destOrd="0" parTransId="{61154EF9-9B2E-FD4E-9FCA-1540C5EA4EEB}" sibTransId="{966E1386-C31D-FD46-BDB8-6643E475B704}"/>
    <dgm:cxn modelId="{30333824-37D1-AD48-8705-E0D110269C01}" type="presOf" srcId="{A1592754-15F8-8540-BB60-CD1B81E40C4B}" destId="{FF8C37F4-049E-9844-9009-53930BF676EC}" srcOrd="0" destOrd="0" presId="urn:microsoft.com/office/officeart/2008/layout/HorizontalMultiLevelHierarchy"/>
    <dgm:cxn modelId="{85948218-6630-8047-9179-F6681D807BF1}" type="presOf" srcId="{858843E9-57CF-514E-9493-8961206FCE8C}" destId="{F9BB7181-8D7C-6344-8E1F-D07A59558DDF}" srcOrd="0" destOrd="0" presId="urn:microsoft.com/office/officeart/2008/layout/HorizontalMultiLevelHierarchy"/>
    <dgm:cxn modelId="{9731EE71-128E-5041-92C3-EBD34DAAF976}" type="presOf" srcId="{4CED5EE0-AFA4-8745-B514-353445AEF7D4}" destId="{ADAC51C3-EBD8-1C42-9F36-3B5D7430930F}" srcOrd="1" destOrd="0" presId="urn:microsoft.com/office/officeart/2008/layout/HorizontalMultiLevelHierarchy"/>
    <dgm:cxn modelId="{59EC8C62-9F70-3B44-96A0-E2259E3DB67F}" type="presOf" srcId="{10C16430-2D8E-A247-8D93-4E1DC4F5E0BF}" destId="{C89FED66-E83E-774C-971C-54599A65E96C}" srcOrd="1" destOrd="0" presId="urn:microsoft.com/office/officeart/2008/layout/HorizontalMultiLevelHierarchy"/>
    <dgm:cxn modelId="{3671AF30-0E8D-BC4C-BDE9-E1E0FBC9395D}" type="presOf" srcId="{6AB7FEC9-9D5D-534D-A83E-FF9D3AA844E1}" destId="{96664B78-076F-534F-8C46-3C0A7D787C69}" srcOrd="1" destOrd="0" presId="urn:microsoft.com/office/officeart/2008/layout/HorizontalMultiLevelHierarchy"/>
    <dgm:cxn modelId="{9EA0D0B5-39BC-534B-BDEE-B1A23C31EAEB}" type="presOf" srcId="{6AB7FEC9-9D5D-534D-A83E-FF9D3AA844E1}" destId="{D288EC2E-132B-1E46-9B9D-E29B3D58B566}" srcOrd="0" destOrd="0" presId="urn:microsoft.com/office/officeart/2008/layout/HorizontalMultiLevelHierarchy"/>
    <dgm:cxn modelId="{F20EFFE5-D1FE-B34E-A180-3128165E8A86}" srcId="{79CC9893-1959-D148-AA04-0D41C362BC0D}" destId="{830C0375-84D4-9348-B7DC-54666C2B8986}" srcOrd="0" destOrd="0" parTransId="{0A0CA342-ACCB-1D4A-85AB-B61474D1DCFF}" sibTransId="{4CD2DC66-A0AE-254B-8EE6-38F3BCDE2EF9}"/>
    <dgm:cxn modelId="{92B3099D-2466-8445-9E67-B623DCCF5392}" srcId="{A1592754-15F8-8540-BB60-CD1B81E40C4B}" destId="{C2393C3B-FDDA-6A4C-99B2-091767B420E7}" srcOrd="1" destOrd="0" parTransId="{10C16430-2D8E-A247-8D93-4E1DC4F5E0BF}" sibTransId="{DFA7D13F-4EC6-504A-ADEE-2785853EA06F}"/>
    <dgm:cxn modelId="{57BCF2F0-A59D-3F4B-957C-4FF1EAB19FB2}" type="presOf" srcId="{6B94969D-4AA7-DF4E-8BE6-CA457F67B7E4}" destId="{A61212ED-2EE6-FA40-B493-E1898BB157F5}" srcOrd="0" destOrd="0" presId="urn:microsoft.com/office/officeart/2008/layout/HorizontalMultiLevelHierarchy"/>
    <dgm:cxn modelId="{B6EB5742-3707-9648-B038-B5B28D325629}" type="presOf" srcId="{7F90D746-9EC6-1649-BC26-9195852A0583}" destId="{B2F69EBA-5725-844C-B5B9-0B9F3DBAB06C}" srcOrd="0" destOrd="0" presId="urn:microsoft.com/office/officeart/2008/layout/HorizontalMultiLevelHierarchy"/>
    <dgm:cxn modelId="{B038B4D1-6603-5540-810A-78B6AD2FAE58}" srcId="{A1592754-15F8-8540-BB60-CD1B81E40C4B}" destId="{3D2BA2D1-2623-5E42-8A1D-D17416D84796}" srcOrd="0" destOrd="0" parTransId="{7F90D746-9EC6-1649-BC26-9195852A0583}" sibTransId="{48E985AD-0EEE-224D-B627-00DE455A78CB}"/>
    <dgm:cxn modelId="{99A0A181-6842-F549-B018-EC8712356053}" type="presOf" srcId="{1F72E868-13EF-9344-A84A-31633684BC2F}" destId="{D4CEC0E4-4A8A-234C-BA68-67A75CEDE5AD}" srcOrd="0" destOrd="0" presId="urn:microsoft.com/office/officeart/2008/layout/HorizontalMultiLevelHierarchy"/>
    <dgm:cxn modelId="{B60018F4-E2AF-3C4A-9902-E1D75C10FE62}" type="presOf" srcId="{FA362D69-A1E4-0848-BAE7-FFCE7D536A94}" destId="{B5131B2B-AF2F-C94D-8F7A-51A877BF973B}" srcOrd="0" destOrd="0" presId="urn:microsoft.com/office/officeart/2008/layout/HorizontalMultiLevelHierarchy"/>
    <dgm:cxn modelId="{1B03B001-CA41-E143-AC7E-646972C75EE3}" type="presOf" srcId="{61154EF9-9B2E-FD4E-9FCA-1540C5EA4EEB}" destId="{1731A4E3-22CD-9547-A31A-4E17C988C342}" srcOrd="1" destOrd="0" presId="urn:microsoft.com/office/officeart/2008/layout/HorizontalMultiLevelHierarchy"/>
    <dgm:cxn modelId="{BF432EBA-5E93-6740-AF49-D09F81EF07D1}" type="presOf" srcId="{8C2FA62E-4535-0C4C-94D2-F1BA9CC4DA25}" destId="{FD280283-86AA-7846-B30D-80DC38AEB0E9}" srcOrd="1" destOrd="0" presId="urn:microsoft.com/office/officeart/2008/layout/HorizontalMultiLevelHierarchy"/>
    <dgm:cxn modelId="{61DE9684-B3ED-DB40-BA00-7ADDB225BB88}" srcId="{830C0375-84D4-9348-B7DC-54666C2B8986}" destId="{F7C68308-00A4-B44D-AE2B-C303A672D41E}" srcOrd="2" destOrd="0" parTransId="{15CCA26C-9A43-3F47-91A1-6A41B4FBC695}" sibTransId="{1A6DBBC7-2020-B64F-AB21-CC811F4BE56D}"/>
    <dgm:cxn modelId="{43BD31C0-662B-7B47-8E57-2757FE4C3441}" type="presOf" srcId="{9060557A-D9B0-1648-B303-3E7A72ADE702}" destId="{96B617E3-DB48-3945-A465-44ACAE756CE1}" srcOrd="0" destOrd="0" presId="urn:microsoft.com/office/officeart/2008/layout/HorizontalMultiLevelHierarchy"/>
    <dgm:cxn modelId="{2777780C-9AEF-2545-9049-8DBEE2D03026}" type="presOf" srcId="{C32C933D-74E2-4E48-8CA2-CD803492553A}" destId="{C49988C9-175F-E141-91A5-98FFA0A5461F}" srcOrd="0" destOrd="0" presId="urn:microsoft.com/office/officeart/2008/layout/HorizontalMultiLevelHierarchy"/>
    <dgm:cxn modelId="{E24C60F9-8986-9942-A877-97E1F690810B}" type="presOf" srcId="{61154EF9-9B2E-FD4E-9FCA-1540C5EA4EEB}" destId="{9E19C8EC-7B59-CF40-982D-C76A91251559}" srcOrd="0" destOrd="0" presId="urn:microsoft.com/office/officeart/2008/layout/HorizontalMultiLevelHierarchy"/>
    <dgm:cxn modelId="{FEB40176-6C62-7445-885B-1F7B706D7F9C}" srcId="{F7C68308-00A4-B44D-AE2B-C303A672D41E}" destId="{E86D0441-18AD-F445-BE7B-53B06918F3FB}" srcOrd="2" destOrd="0" parTransId="{4C48988B-91DD-5444-BCC4-B431A98209A6}" sibTransId="{36F0F348-76C5-C84B-A128-A9D0A7BC4800}"/>
    <dgm:cxn modelId="{644A3F44-3901-124C-B148-22B5D64E537B}" type="presOf" srcId="{84FB5459-1C99-DD4A-BA9B-F3EED2DE44A4}" destId="{86C90B18-388B-5C4D-AAC6-1FB72A8DB3C3}" srcOrd="0" destOrd="0" presId="urn:microsoft.com/office/officeart/2008/layout/HorizontalMultiLevelHierarchy"/>
    <dgm:cxn modelId="{5E674298-BFFE-5E49-890F-1F992B0CAC65}" srcId="{5C780506-D0CA-D649-A315-503DC0EEB7A8}" destId="{858843E9-57CF-514E-9493-8961206FCE8C}" srcOrd="0" destOrd="0" parTransId="{3593898B-F2FD-9A4F-AFB9-2D5E96E026C8}" sibTransId="{45696D54-59BC-654C-9589-2250C26D8DD9}"/>
    <dgm:cxn modelId="{43B9953A-9561-174A-968C-691859795B6A}" srcId="{F7C68308-00A4-B44D-AE2B-C303A672D41E}" destId="{65FD73F3-9AA9-3941-B633-6A8C11E8DC4F}" srcOrd="0" destOrd="0" parTransId="{9060557A-D9B0-1648-B303-3E7A72ADE702}" sibTransId="{E0294EFB-EA58-F34F-A5E8-28F0418C84E0}"/>
    <dgm:cxn modelId="{A61B0CEB-03AE-C048-8F9C-FD73BFE036AE}" type="presOf" srcId="{83A2108A-1C1C-0047-B869-93226F86846A}" destId="{F56E995D-96DD-5843-8590-FE7144076955}" srcOrd="1" destOrd="0" presId="urn:microsoft.com/office/officeart/2008/layout/HorizontalMultiLevelHierarchy"/>
    <dgm:cxn modelId="{FBFA6240-A8BE-EA4F-AB3C-55638D32A4E8}" type="presOf" srcId="{4CED5EE0-AFA4-8745-B514-353445AEF7D4}" destId="{68C0138C-FB8B-A847-9921-0DDB06255817}" srcOrd="0" destOrd="0" presId="urn:microsoft.com/office/officeart/2008/layout/HorizontalMultiLevelHierarchy"/>
    <dgm:cxn modelId="{3F45EFB4-D912-2445-889A-5F44399377A2}" type="presOf" srcId="{C2393C3B-FDDA-6A4C-99B2-091767B420E7}" destId="{59BF0669-26FF-9944-92AD-5A17A3A8BC9E}" srcOrd="0" destOrd="0" presId="urn:microsoft.com/office/officeart/2008/layout/HorizontalMultiLevelHierarchy"/>
    <dgm:cxn modelId="{81993735-46C3-B043-BF0E-61D3036B9B13}" type="presOf" srcId="{15CCA26C-9A43-3F47-91A1-6A41B4FBC695}" destId="{C87F70F1-56E0-F046-B139-29E6D8D0F2CF}" srcOrd="1" destOrd="0" presId="urn:microsoft.com/office/officeart/2008/layout/HorizontalMultiLevelHierarchy"/>
    <dgm:cxn modelId="{60121B7B-8FB9-CF4F-8F1B-500D568F5341}" type="presOf" srcId="{CBA7E09E-D61B-8F42-A4B7-0A5CC965156E}" destId="{219CDFBE-552E-9547-B625-93F237B42666}" srcOrd="0" destOrd="0" presId="urn:microsoft.com/office/officeart/2008/layout/HorizontalMultiLevelHierarchy"/>
    <dgm:cxn modelId="{D3DCE5CD-51A1-0040-AEDC-1EBDCC00AA7E}" type="presOf" srcId="{3593898B-F2FD-9A4F-AFB9-2D5E96E026C8}" destId="{9C5C9087-A4DD-044A-821D-0890CC790DB6}" srcOrd="1" destOrd="0" presId="urn:microsoft.com/office/officeart/2008/layout/HorizontalMultiLevelHierarchy"/>
    <dgm:cxn modelId="{DC51FBEE-CC21-934B-8B8E-D826ED32CC05}" type="presOf" srcId="{3D2BA2D1-2623-5E42-8A1D-D17416D84796}" destId="{FCF09C98-BD83-FF49-A370-7064456C23FE}" srcOrd="0" destOrd="0" presId="urn:microsoft.com/office/officeart/2008/layout/HorizontalMultiLevelHierarchy"/>
    <dgm:cxn modelId="{4825A683-1514-4A45-88A4-1227A6A6649D}" type="presOf" srcId="{84FB5459-1C99-DD4A-BA9B-F3EED2DE44A4}" destId="{F0797199-2FD9-E343-9DA8-3FC71BB0178F}" srcOrd="1" destOrd="0" presId="urn:microsoft.com/office/officeart/2008/layout/HorizontalMultiLevelHierarchy"/>
    <dgm:cxn modelId="{074E6C46-D814-EA4B-95A7-A5FA8C9C6171}" type="presParOf" srcId="{B632D674-2048-E44F-A096-12CC06958B1D}" destId="{C14AED95-717B-014F-93E9-00F55FB45E41}" srcOrd="0" destOrd="0" presId="urn:microsoft.com/office/officeart/2008/layout/HorizontalMultiLevelHierarchy"/>
    <dgm:cxn modelId="{5515764F-EE3F-C445-9D72-AD3B6A469D35}" type="presParOf" srcId="{C14AED95-717B-014F-93E9-00F55FB45E41}" destId="{C23312CF-5357-8049-8E80-37F1EFCB0272}" srcOrd="0" destOrd="0" presId="urn:microsoft.com/office/officeart/2008/layout/HorizontalMultiLevelHierarchy"/>
    <dgm:cxn modelId="{B3DBC737-7035-AA44-B33C-EC8EE94B7118}" type="presParOf" srcId="{C14AED95-717B-014F-93E9-00F55FB45E41}" destId="{2AEEBBBC-0D40-1D40-BBC3-8043C945BD5A}" srcOrd="1" destOrd="0" presId="urn:microsoft.com/office/officeart/2008/layout/HorizontalMultiLevelHierarchy"/>
    <dgm:cxn modelId="{CA0E4370-36E3-134A-9694-75FC66F63A70}" type="presParOf" srcId="{2AEEBBBC-0D40-1D40-BBC3-8043C945BD5A}" destId="{A3081883-5EC1-BB40-9C72-EAE0BFB634BD}" srcOrd="0" destOrd="0" presId="urn:microsoft.com/office/officeart/2008/layout/HorizontalMultiLevelHierarchy"/>
    <dgm:cxn modelId="{4FCAE5B0-836C-DC49-810E-37C891A9FB05}" type="presParOf" srcId="{A3081883-5EC1-BB40-9C72-EAE0BFB634BD}" destId="{4D7AFB56-42E3-A949-AB45-8A4F852AE090}" srcOrd="0" destOrd="0" presId="urn:microsoft.com/office/officeart/2008/layout/HorizontalMultiLevelHierarchy"/>
    <dgm:cxn modelId="{00C50998-52D1-FB42-9D7B-42F05AD76A31}" type="presParOf" srcId="{2AEEBBBC-0D40-1D40-BBC3-8043C945BD5A}" destId="{EAA06193-2C6D-714E-B3EA-2812BE88B68C}" srcOrd="1" destOrd="0" presId="urn:microsoft.com/office/officeart/2008/layout/HorizontalMultiLevelHierarchy"/>
    <dgm:cxn modelId="{5E6565C6-53E2-7747-B96E-5D8321D7F086}" type="presParOf" srcId="{EAA06193-2C6D-714E-B3EA-2812BE88B68C}" destId="{D4CEC0E4-4A8A-234C-BA68-67A75CEDE5AD}" srcOrd="0" destOrd="0" presId="urn:microsoft.com/office/officeart/2008/layout/HorizontalMultiLevelHierarchy"/>
    <dgm:cxn modelId="{E056CECE-B275-F04B-AB99-A4A17F73EFC9}" type="presParOf" srcId="{EAA06193-2C6D-714E-B3EA-2812BE88B68C}" destId="{15122CDA-F8F7-9643-ADCE-A37ABA6922F0}" srcOrd="1" destOrd="0" presId="urn:microsoft.com/office/officeart/2008/layout/HorizontalMultiLevelHierarchy"/>
    <dgm:cxn modelId="{30A951A1-0EE1-B043-A742-2DA8488B63CA}" type="presParOf" srcId="{15122CDA-F8F7-9643-ADCE-A37ABA6922F0}" destId="{C49988C9-175F-E141-91A5-98FFA0A5461F}" srcOrd="0" destOrd="0" presId="urn:microsoft.com/office/officeart/2008/layout/HorizontalMultiLevelHierarchy"/>
    <dgm:cxn modelId="{3E22115F-FFB7-004F-A64E-D8EA0BF3FE9C}" type="presParOf" srcId="{C49988C9-175F-E141-91A5-98FFA0A5461F}" destId="{46948F65-A33D-1D41-A4C1-1E41FF4D5A27}" srcOrd="0" destOrd="0" presId="urn:microsoft.com/office/officeart/2008/layout/HorizontalMultiLevelHierarchy"/>
    <dgm:cxn modelId="{3BBE2FA5-5E77-8544-B3B0-637FB3B7E6F6}" type="presParOf" srcId="{15122CDA-F8F7-9643-ADCE-A37ABA6922F0}" destId="{48589436-9C83-4C45-BFC2-732FA54C1A7D}" srcOrd="1" destOrd="0" presId="urn:microsoft.com/office/officeart/2008/layout/HorizontalMultiLevelHierarchy"/>
    <dgm:cxn modelId="{45DEB36F-D6D8-364C-9738-BC002AECF87D}" type="presParOf" srcId="{48589436-9C83-4C45-BFC2-732FA54C1A7D}" destId="{FEA013A8-AFBE-B44E-960B-81ADA41540D7}" srcOrd="0" destOrd="0" presId="urn:microsoft.com/office/officeart/2008/layout/HorizontalMultiLevelHierarchy"/>
    <dgm:cxn modelId="{1D1B8749-344F-7A45-B16C-D21CEA34B9F2}" type="presParOf" srcId="{48589436-9C83-4C45-BFC2-732FA54C1A7D}" destId="{43502C69-C56F-BB42-B418-BBD48FF308EE}" srcOrd="1" destOrd="0" presId="urn:microsoft.com/office/officeart/2008/layout/HorizontalMultiLevelHierarchy"/>
    <dgm:cxn modelId="{6C09CFC4-184E-E847-9545-52EDBED20E12}" type="presParOf" srcId="{43502C69-C56F-BB42-B418-BBD48FF308EE}" destId="{F962FAF4-56D6-0E46-8345-3944B81E99DF}" srcOrd="0" destOrd="0" presId="urn:microsoft.com/office/officeart/2008/layout/HorizontalMultiLevelHierarchy"/>
    <dgm:cxn modelId="{8866C2A7-C684-BD4E-B666-84AE05E1E9DC}" type="presParOf" srcId="{F962FAF4-56D6-0E46-8345-3944B81E99DF}" destId="{9C5C9087-A4DD-044A-821D-0890CC790DB6}" srcOrd="0" destOrd="0" presId="urn:microsoft.com/office/officeart/2008/layout/HorizontalMultiLevelHierarchy"/>
    <dgm:cxn modelId="{27AB1ACC-4CD9-7145-B83F-07AE40C114B5}" type="presParOf" srcId="{43502C69-C56F-BB42-B418-BBD48FF308EE}" destId="{93600D12-7996-7645-BA12-871A4F04C85A}" srcOrd="1" destOrd="0" presId="urn:microsoft.com/office/officeart/2008/layout/HorizontalMultiLevelHierarchy"/>
    <dgm:cxn modelId="{F1436C8F-4DAA-FF4B-B65A-6A8C51E81017}" type="presParOf" srcId="{93600D12-7996-7645-BA12-871A4F04C85A}" destId="{F9BB7181-8D7C-6344-8E1F-D07A59558DDF}" srcOrd="0" destOrd="0" presId="urn:microsoft.com/office/officeart/2008/layout/HorizontalMultiLevelHierarchy"/>
    <dgm:cxn modelId="{EE6A5823-D7CF-3D41-AADD-6F3F1B58422F}" type="presParOf" srcId="{93600D12-7996-7645-BA12-871A4F04C85A}" destId="{0542D854-4760-394B-A143-2443CEA266DB}" srcOrd="1" destOrd="0" presId="urn:microsoft.com/office/officeart/2008/layout/HorizontalMultiLevelHierarchy"/>
    <dgm:cxn modelId="{915CED68-7D58-C54C-83B4-60FEE8EFE98A}" type="presParOf" srcId="{43502C69-C56F-BB42-B418-BBD48FF308EE}" destId="{C484A44F-B03D-DB4D-855E-E209388F0F97}" srcOrd="2" destOrd="0" presId="urn:microsoft.com/office/officeart/2008/layout/HorizontalMultiLevelHierarchy"/>
    <dgm:cxn modelId="{6A1FA7F8-8FBD-C04E-B3B1-BBD22CF1C037}" type="presParOf" srcId="{C484A44F-B03D-DB4D-855E-E209388F0F97}" destId="{F56E995D-96DD-5843-8590-FE7144076955}" srcOrd="0" destOrd="0" presId="urn:microsoft.com/office/officeart/2008/layout/HorizontalMultiLevelHierarchy"/>
    <dgm:cxn modelId="{91E27355-A7F1-4040-9FAC-A0E8A98A08D9}" type="presParOf" srcId="{43502C69-C56F-BB42-B418-BBD48FF308EE}" destId="{EEF40B74-284E-544E-854F-B35D661C51C2}" srcOrd="3" destOrd="0" presId="urn:microsoft.com/office/officeart/2008/layout/HorizontalMultiLevelHierarchy"/>
    <dgm:cxn modelId="{8871F594-F6EB-5E40-A360-C4AB86D51FD4}" type="presParOf" srcId="{EEF40B74-284E-544E-854F-B35D661C51C2}" destId="{AB2C9BFF-4484-1041-8282-6BC1E5FC3369}" srcOrd="0" destOrd="0" presId="urn:microsoft.com/office/officeart/2008/layout/HorizontalMultiLevelHierarchy"/>
    <dgm:cxn modelId="{93CEDE02-05A0-EA4A-ABF7-5DE7E44E1E2A}" type="presParOf" srcId="{EEF40B74-284E-544E-854F-B35D661C51C2}" destId="{96D88097-C5F5-EF4B-90EC-03626CB16434}" srcOrd="1" destOrd="0" presId="urn:microsoft.com/office/officeart/2008/layout/HorizontalMultiLevelHierarchy"/>
    <dgm:cxn modelId="{69FF25E1-F32F-304F-82EA-042CE0BCA26D}" type="presParOf" srcId="{43502C69-C56F-BB42-B418-BBD48FF308EE}" destId="{68C0138C-FB8B-A847-9921-0DDB06255817}" srcOrd="4" destOrd="0" presId="urn:microsoft.com/office/officeart/2008/layout/HorizontalMultiLevelHierarchy"/>
    <dgm:cxn modelId="{B633D2A0-0C0E-B14B-B1EB-D6B7CBB1AA47}" type="presParOf" srcId="{68C0138C-FB8B-A847-9921-0DDB06255817}" destId="{ADAC51C3-EBD8-1C42-9F36-3B5D7430930F}" srcOrd="0" destOrd="0" presId="urn:microsoft.com/office/officeart/2008/layout/HorizontalMultiLevelHierarchy"/>
    <dgm:cxn modelId="{D5A357CF-A0CD-1645-95D9-91A8911F55E3}" type="presParOf" srcId="{43502C69-C56F-BB42-B418-BBD48FF308EE}" destId="{4B504A03-5913-8D4A-812D-96F2C571C7C6}" srcOrd="5" destOrd="0" presId="urn:microsoft.com/office/officeart/2008/layout/HorizontalMultiLevelHierarchy"/>
    <dgm:cxn modelId="{CE90A62A-48E1-0E4F-BE56-C4E5C703E52B}" type="presParOf" srcId="{4B504A03-5913-8D4A-812D-96F2C571C7C6}" destId="{1599419F-119A-A948-B97D-89B4427FDF4A}" srcOrd="0" destOrd="0" presId="urn:microsoft.com/office/officeart/2008/layout/HorizontalMultiLevelHierarchy"/>
    <dgm:cxn modelId="{89EF2C05-0F0B-7E4E-AB47-EDBF0735575B}" type="presParOf" srcId="{4B504A03-5913-8D4A-812D-96F2C571C7C6}" destId="{FE9A5B80-624D-434A-9ECD-2397684E45BD}" srcOrd="1" destOrd="0" presId="urn:microsoft.com/office/officeart/2008/layout/HorizontalMultiLevelHierarchy"/>
    <dgm:cxn modelId="{2807ACD8-3D1D-1E4F-A797-7A6A01DAB840}" type="presParOf" srcId="{15122CDA-F8F7-9643-ADCE-A37ABA6922F0}" destId="{ADDC69D4-255D-8740-86B5-F807A5787704}" srcOrd="2" destOrd="0" presId="urn:microsoft.com/office/officeart/2008/layout/HorizontalMultiLevelHierarchy"/>
    <dgm:cxn modelId="{F356A185-51A7-B44B-BD11-07B53A62D001}" type="presParOf" srcId="{ADDC69D4-255D-8740-86B5-F807A5787704}" destId="{94085F6B-20A0-5540-A962-10E2B565B39B}" srcOrd="0" destOrd="0" presId="urn:microsoft.com/office/officeart/2008/layout/HorizontalMultiLevelHierarchy"/>
    <dgm:cxn modelId="{63DFD5BD-073D-9D4A-B5F1-5F3514AE27FC}" type="presParOf" srcId="{15122CDA-F8F7-9643-ADCE-A37ABA6922F0}" destId="{82AC56D3-DB52-1744-829F-EEC0D27A2B0E}" srcOrd="3" destOrd="0" presId="urn:microsoft.com/office/officeart/2008/layout/HorizontalMultiLevelHierarchy"/>
    <dgm:cxn modelId="{86C42D8A-0892-254D-9C21-1C7D3032A2D9}" type="presParOf" srcId="{82AC56D3-DB52-1744-829F-EEC0D27A2B0E}" destId="{CBD98DA0-39FE-2D4F-8C98-C8DE9B77A66F}" srcOrd="0" destOrd="0" presId="urn:microsoft.com/office/officeart/2008/layout/HorizontalMultiLevelHierarchy"/>
    <dgm:cxn modelId="{D4508F2B-2505-284E-86BF-87FD928BB463}" type="presParOf" srcId="{82AC56D3-DB52-1744-829F-EEC0D27A2B0E}" destId="{E38C839A-1536-9A43-A4DB-DE848E55E599}" srcOrd="1" destOrd="0" presId="urn:microsoft.com/office/officeart/2008/layout/HorizontalMultiLevelHierarchy"/>
    <dgm:cxn modelId="{36469149-D15D-7E4C-9661-E4D4468B5034}" type="presParOf" srcId="{E38C839A-1536-9A43-A4DB-DE848E55E599}" destId="{6AAE58AE-C616-004E-831D-996FACA3F546}" srcOrd="0" destOrd="0" presId="urn:microsoft.com/office/officeart/2008/layout/HorizontalMultiLevelHierarchy"/>
    <dgm:cxn modelId="{03208C82-6B58-5A45-B767-A9290303560C}" type="presParOf" srcId="{6AAE58AE-C616-004E-831D-996FACA3F546}" destId="{AE6F93DE-41CB-FC44-AC05-46FA7759BEA0}" srcOrd="0" destOrd="0" presId="urn:microsoft.com/office/officeart/2008/layout/HorizontalMultiLevelHierarchy"/>
    <dgm:cxn modelId="{EB25FC15-706A-BF4D-8912-7B5565370B6D}" type="presParOf" srcId="{E38C839A-1536-9A43-A4DB-DE848E55E599}" destId="{DEA3E858-5ED4-E74C-BE01-8C71B81079FC}" srcOrd="1" destOrd="0" presId="urn:microsoft.com/office/officeart/2008/layout/HorizontalMultiLevelHierarchy"/>
    <dgm:cxn modelId="{A056A9D8-F340-8849-AA30-7663AE26B529}" type="presParOf" srcId="{DEA3E858-5ED4-E74C-BE01-8C71B81079FC}" destId="{C8A4BB9D-7E13-6646-AA7D-DBE12E3563A1}" srcOrd="0" destOrd="0" presId="urn:microsoft.com/office/officeart/2008/layout/HorizontalMultiLevelHierarchy"/>
    <dgm:cxn modelId="{B5F798C1-149C-EC48-BC70-CC3EE263428A}" type="presParOf" srcId="{DEA3E858-5ED4-E74C-BE01-8C71B81079FC}" destId="{331CF81F-DE31-5242-8834-C093D57235EE}" srcOrd="1" destOrd="0" presId="urn:microsoft.com/office/officeart/2008/layout/HorizontalMultiLevelHierarchy"/>
    <dgm:cxn modelId="{F5F87498-D320-FB43-9A63-5685F6390866}" type="presParOf" srcId="{E38C839A-1536-9A43-A4DB-DE848E55E599}" destId="{86C90B18-388B-5C4D-AAC6-1FB72A8DB3C3}" srcOrd="2" destOrd="0" presId="urn:microsoft.com/office/officeart/2008/layout/HorizontalMultiLevelHierarchy"/>
    <dgm:cxn modelId="{23E25EE0-C3C0-AA42-B875-1132238096FA}" type="presParOf" srcId="{86C90B18-388B-5C4D-AAC6-1FB72A8DB3C3}" destId="{F0797199-2FD9-E343-9DA8-3FC71BB0178F}" srcOrd="0" destOrd="0" presId="urn:microsoft.com/office/officeart/2008/layout/HorizontalMultiLevelHierarchy"/>
    <dgm:cxn modelId="{7F027582-7671-A24A-8DE1-C1C48F71F22C}" type="presParOf" srcId="{E38C839A-1536-9A43-A4DB-DE848E55E599}" destId="{715E9856-E426-1A40-BC0A-4DA095BC9AD6}" srcOrd="3" destOrd="0" presId="urn:microsoft.com/office/officeart/2008/layout/HorizontalMultiLevelHierarchy"/>
    <dgm:cxn modelId="{D94A7BAE-AC3B-B24B-9CD1-5F92D806CBF1}" type="presParOf" srcId="{715E9856-E426-1A40-BC0A-4DA095BC9AD6}" destId="{F14A1718-1BAE-0B4F-BD17-FDC222B73868}" srcOrd="0" destOrd="0" presId="urn:microsoft.com/office/officeart/2008/layout/HorizontalMultiLevelHierarchy"/>
    <dgm:cxn modelId="{F6B35116-19C5-014F-9E18-2E5AF3CF2B95}" type="presParOf" srcId="{715E9856-E426-1A40-BC0A-4DA095BC9AD6}" destId="{AAA9292E-1104-744D-B6CB-2D50085AE626}" srcOrd="1" destOrd="0" presId="urn:microsoft.com/office/officeart/2008/layout/HorizontalMultiLevelHierarchy"/>
    <dgm:cxn modelId="{FD8CEB78-6EAF-944F-8FE6-5DC300B19142}" type="presParOf" srcId="{E38C839A-1536-9A43-A4DB-DE848E55E599}" destId="{9E19C8EC-7B59-CF40-982D-C76A91251559}" srcOrd="4" destOrd="0" presId="urn:microsoft.com/office/officeart/2008/layout/HorizontalMultiLevelHierarchy"/>
    <dgm:cxn modelId="{53974B46-A01D-9D40-97BE-0EBD6BAB12E0}" type="presParOf" srcId="{9E19C8EC-7B59-CF40-982D-C76A91251559}" destId="{1731A4E3-22CD-9547-A31A-4E17C988C342}" srcOrd="0" destOrd="0" presId="urn:microsoft.com/office/officeart/2008/layout/HorizontalMultiLevelHierarchy"/>
    <dgm:cxn modelId="{6188E545-3D71-F049-8B73-0D7D6433617D}" type="presParOf" srcId="{E38C839A-1536-9A43-A4DB-DE848E55E599}" destId="{684D9867-FE63-334E-98CD-997FEE46D668}" srcOrd="5" destOrd="0" presId="urn:microsoft.com/office/officeart/2008/layout/HorizontalMultiLevelHierarchy"/>
    <dgm:cxn modelId="{8FC78607-FD30-1441-830B-91651B17D936}" type="presParOf" srcId="{684D9867-FE63-334E-98CD-997FEE46D668}" destId="{60E35F86-7DDF-0E4A-AA08-D42B3720056C}" srcOrd="0" destOrd="0" presId="urn:microsoft.com/office/officeart/2008/layout/HorizontalMultiLevelHierarchy"/>
    <dgm:cxn modelId="{45FA3D33-A104-4E47-940C-55893AEBBF42}" type="presParOf" srcId="{684D9867-FE63-334E-98CD-997FEE46D668}" destId="{30335B8E-4BE9-6F49-80A0-6871E45DAFF9}" srcOrd="1" destOrd="0" presId="urn:microsoft.com/office/officeart/2008/layout/HorizontalMultiLevelHierarchy"/>
    <dgm:cxn modelId="{51CD7FEA-037E-1B45-B6E5-CDE8C5CABFBE}" type="presParOf" srcId="{2AEEBBBC-0D40-1D40-BBC3-8043C945BD5A}" destId="{D288EC2E-132B-1E46-9B9D-E29B3D58B566}" srcOrd="2" destOrd="0" presId="urn:microsoft.com/office/officeart/2008/layout/HorizontalMultiLevelHierarchy"/>
    <dgm:cxn modelId="{EA39F0CC-B503-E04B-97CB-EC83CA22E5C7}" type="presParOf" srcId="{D288EC2E-132B-1E46-9B9D-E29B3D58B566}" destId="{96664B78-076F-534F-8C46-3C0A7D787C69}" srcOrd="0" destOrd="0" presId="urn:microsoft.com/office/officeart/2008/layout/HorizontalMultiLevelHierarchy"/>
    <dgm:cxn modelId="{D497A78E-EBD5-C440-B737-0824328400CF}" type="presParOf" srcId="{2AEEBBBC-0D40-1D40-BBC3-8043C945BD5A}" destId="{159643D1-0921-9540-B7FE-2EC075C6C09E}" srcOrd="3" destOrd="0" presId="urn:microsoft.com/office/officeart/2008/layout/HorizontalMultiLevelHierarchy"/>
    <dgm:cxn modelId="{A3D962A8-893B-F140-8B70-9F7A80789134}" type="presParOf" srcId="{159643D1-0921-9540-B7FE-2EC075C6C09E}" destId="{FF8C37F4-049E-9844-9009-53930BF676EC}" srcOrd="0" destOrd="0" presId="urn:microsoft.com/office/officeart/2008/layout/HorizontalMultiLevelHierarchy"/>
    <dgm:cxn modelId="{479B815B-A469-F643-A1D9-D48F9E1EC763}" type="presParOf" srcId="{159643D1-0921-9540-B7FE-2EC075C6C09E}" destId="{3B0DFF92-FFFE-7E43-AFC6-682E1BF2C915}" srcOrd="1" destOrd="0" presId="urn:microsoft.com/office/officeart/2008/layout/HorizontalMultiLevelHierarchy"/>
    <dgm:cxn modelId="{3C994282-34DF-7F4C-A5C2-1BDC2061C269}" type="presParOf" srcId="{3B0DFF92-FFFE-7E43-AFC6-682E1BF2C915}" destId="{B2F69EBA-5725-844C-B5B9-0B9F3DBAB06C}" srcOrd="0" destOrd="0" presId="urn:microsoft.com/office/officeart/2008/layout/HorizontalMultiLevelHierarchy"/>
    <dgm:cxn modelId="{C86C2B13-B902-7646-A3E9-ABA8EF331412}" type="presParOf" srcId="{B2F69EBA-5725-844C-B5B9-0B9F3DBAB06C}" destId="{90BB6EEA-B6CB-DC4B-A154-4B4C6FBA0116}" srcOrd="0" destOrd="0" presId="urn:microsoft.com/office/officeart/2008/layout/HorizontalMultiLevelHierarchy"/>
    <dgm:cxn modelId="{75D4058C-86C4-2747-8598-9C04C9778D88}" type="presParOf" srcId="{3B0DFF92-FFFE-7E43-AFC6-682E1BF2C915}" destId="{4B123CCC-7820-B348-B6D2-092F70626523}" srcOrd="1" destOrd="0" presId="urn:microsoft.com/office/officeart/2008/layout/HorizontalMultiLevelHierarchy"/>
    <dgm:cxn modelId="{DA9CC5AA-E6EF-1B4B-A483-BC6ECD861E06}" type="presParOf" srcId="{4B123CCC-7820-B348-B6D2-092F70626523}" destId="{FCF09C98-BD83-FF49-A370-7064456C23FE}" srcOrd="0" destOrd="0" presId="urn:microsoft.com/office/officeart/2008/layout/HorizontalMultiLevelHierarchy"/>
    <dgm:cxn modelId="{CC6D5C91-58A5-B242-9E22-BDC60CFA4F27}" type="presParOf" srcId="{4B123CCC-7820-B348-B6D2-092F70626523}" destId="{D63CD3AC-AB47-8F48-97C5-7FBA839D9C98}" srcOrd="1" destOrd="0" presId="urn:microsoft.com/office/officeart/2008/layout/HorizontalMultiLevelHierarchy"/>
    <dgm:cxn modelId="{3C0A7114-AD1C-5E43-8ED7-8599895E3019}" type="presParOf" srcId="{3B0DFF92-FFFE-7E43-AFC6-682E1BF2C915}" destId="{2F7C9757-A027-BE41-AB84-BD25D755BA17}" srcOrd="2" destOrd="0" presId="urn:microsoft.com/office/officeart/2008/layout/HorizontalMultiLevelHierarchy"/>
    <dgm:cxn modelId="{B70FAC05-8DAA-0B48-A249-33CD03FF01DB}" type="presParOf" srcId="{2F7C9757-A027-BE41-AB84-BD25D755BA17}" destId="{C89FED66-E83E-774C-971C-54599A65E96C}" srcOrd="0" destOrd="0" presId="urn:microsoft.com/office/officeart/2008/layout/HorizontalMultiLevelHierarchy"/>
    <dgm:cxn modelId="{25303A58-0892-CE43-812B-A5C2A581A1BA}" type="presParOf" srcId="{3B0DFF92-FFFE-7E43-AFC6-682E1BF2C915}" destId="{40E45081-2F8D-7949-AEBB-B6AA3A9A61FF}" srcOrd="3" destOrd="0" presId="urn:microsoft.com/office/officeart/2008/layout/HorizontalMultiLevelHierarchy"/>
    <dgm:cxn modelId="{17706F5E-45AC-B045-8B54-45F3AC2CB2FD}" type="presParOf" srcId="{40E45081-2F8D-7949-AEBB-B6AA3A9A61FF}" destId="{59BF0669-26FF-9944-92AD-5A17A3A8BC9E}" srcOrd="0" destOrd="0" presId="urn:microsoft.com/office/officeart/2008/layout/HorizontalMultiLevelHierarchy"/>
    <dgm:cxn modelId="{8193ACAB-F673-D54C-BEA3-2732E6FCA028}" type="presParOf" srcId="{40E45081-2F8D-7949-AEBB-B6AA3A9A61FF}" destId="{F09FE17E-E408-8042-9A6A-73DB34EAA321}" srcOrd="1" destOrd="0" presId="urn:microsoft.com/office/officeart/2008/layout/HorizontalMultiLevelHierarchy"/>
    <dgm:cxn modelId="{2F33A558-A967-C342-9F60-FB04441870DC}" type="presParOf" srcId="{3B0DFF92-FFFE-7E43-AFC6-682E1BF2C915}" destId="{301A8E12-556B-C242-804C-3F8994B1DDE2}" srcOrd="4" destOrd="0" presId="urn:microsoft.com/office/officeart/2008/layout/HorizontalMultiLevelHierarchy"/>
    <dgm:cxn modelId="{5FA0E449-AEAC-CA48-A6C8-AF912287072C}" type="presParOf" srcId="{301A8E12-556B-C242-804C-3F8994B1DDE2}" destId="{D7C530BC-8CD2-4C4F-9597-8B7F71ECBBC3}" srcOrd="0" destOrd="0" presId="urn:microsoft.com/office/officeart/2008/layout/HorizontalMultiLevelHierarchy"/>
    <dgm:cxn modelId="{67320267-DA55-C541-A3EC-3274A1522697}" type="presParOf" srcId="{3B0DFF92-FFFE-7E43-AFC6-682E1BF2C915}" destId="{DC30401B-ADF0-B645-BCDA-54A5A3BCD552}" srcOrd="5" destOrd="0" presId="urn:microsoft.com/office/officeart/2008/layout/HorizontalMultiLevelHierarchy"/>
    <dgm:cxn modelId="{BB3FB1CB-8634-A14D-8B52-30A4EBA34E2B}" type="presParOf" srcId="{DC30401B-ADF0-B645-BCDA-54A5A3BCD552}" destId="{4E8A9424-D4F0-A044-A997-183F0D1D6A87}" srcOrd="0" destOrd="0" presId="urn:microsoft.com/office/officeart/2008/layout/HorizontalMultiLevelHierarchy"/>
    <dgm:cxn modelId="{A0D9314F-639E-0245-9C9E-62CA114EC235}" type="presParOf" srcId="{DC30401B-ADF0-B645-BCDA-54A5A3BCD552}" destId="{3180A928-DBC5-1246-8336-152F71A079F0}" srcOrd="1" destOrd="0" presId="urn:microsoft.com/office/officeart/2008/layout/HorizontalMultiLevelHierarchy"/>
    <dgm:cxn modelId="{EA60C21C-2E28-3C42-B0D0-1C89F4BF7D66}" type="presParOf" srcId="{2AEEBBBC-0D40-1D40-BBC3-8043C945BD5A}" destId="{697C954C-98BF-FD4F-9995-E8606AF5B889}" srcOrd="4" destOrd="0" presId="urn:microsoft.com/office/officeart/2008/layout/HorizontalMultiLevelHierarchy"/>
    <dgm:cxn modelId="{AD448CBB-4725-4D44-9BA9-1AC72B6917C9}" type="presParOf" srcId="{697C954C-98BF-FD4F-9995-E8606AF5B889}" destId="{C87F70F1-56E0-F046-B139-29E6D8D0F2CF}" srcOrd="0" destOrd="0" presId="urn:microsoft.com/office/officeart/2008/layout/HorizontalMultiLevelHierarchy"/>
    <dgm:cxn modelId="{E3B723BB-11EF-0F4A-BBB0-DE762DA9C756}" type="presParOf" srcId="{2AEEBBBC-0D40-1D40-BBC3-8043C945BD5A}" destId="{8708F52D-D0C8-A241-A3E7-63F2168C8A0F}" srcOrd="5" destOrd="0" presId="urn:microsoft.com/office/officeart/2008/layout/HorizontalMultiLevelHierarchy"/>
    <dgm:cxn modelId="{ED90676A-3B15-404E-BBE3-D0C3C94E71DF}" type="presParOf" srcId="{8708F52D-D0C8-A241-A3E7-63F2168C8A0F}" destId="{EE50DED9-8ADD-D049-AC61-2CCFE9246795}" srcOrd="0" destOrd="0" presId="urn:microsoft.com/office/officeart/2008/layout/HorizontalMultiLevelHierarchy"/>
    <dgm:cxn modelId="{DAE70D1D-B7BF-E043-8103-500D6C2A1BE3}" type="presParOf" srcId="{8708F52D-D0C8-A241-A3E7-63F2168C8A0F}" destId="{5DC24FE7-B97A-D64C-9CAF-CF8790FBDF54}" srcOrd="1" destOrd="0" presId="urn:microsoft.com/office/officeart/2008/layout/HorizontalMultiLevelHierarchy"/>
    <dgm:cxn modelId="{52BD47C0-7701-1343-81D1-95970708BC3D}" type="presParOf" srcId="{5DC24FE7-B97A-D64C-9CAF-CF8790FBDF54}" destId="{96B617E3-DB48-3945-A465-44ACAE756CE1}" srcOrd="0" destOrd="0" presId="urn:microsoft.com/office/officeart/2008/layout/HorizontalMultiLevelHierarchy"/>
    <dgm:cxn modelId="{D6611873-7538-3947-95BA-2C988984345C}" type="presParOf" srcId="{96B617E3-DB48-3945-A465-44ACAE756CE1}" destId="{57347689-1AEC-EF4C-ACC4-F3836D6D3361}" srcOrd="0" destOrd="0" presId="urn:microsoft.com/office/officeart/2008/layout/HorizontalMultiLevelHierarchy"/>
    <dgm:cxn modelId="{E0F873E7-AA76-104C-BF2E-F5F3EB3D0763}" type="presParOf" srcId="{5DC24FE7-B97A-D64C-9CAF-CF8790FBDF54}" destId="{FA48D4D9-E9C2-0A44-9056-A2897B8E95C3}" srcOrd="1" destOrd="0" presId="urn:microsoft.com/office/officeart/2008/layout/HorizontalMultiLevelHierarchy"/>
    <dgm:cxn modelId="{7B8C028F-02B3-8942-B53A-AF76DD69F56A}" type="presParOf" srcId="{FA48D4D9-E9C2-0A44-9056-A2897B8E95C3}" destId="{026DBDCF-260A-A641-8E62-EC60C5BBADC0}" srcOrd="0" destOrd="0" presId="urn:microsoft.com/office/officeart/2008/layout/HorizontalMultiLevelHierarchy"/>
    <dgm:cxn modelId="{17E6E4FB-91E3-8E4F-8E06-7C5A23646422}" type="presParOf" srcId="{FA48D4D9-E9C2-0A44-9056-A2897B8E95C3}" destId="{E24ACF00-C1FA-B14F-84B0-91A9CFC2FB0D}" srcOrd="1" destOrd="0" presId="urn:microsoft.com/office/officeart/2008/layout/HorizontalMultiLevelHierarchy"/>
    <dgm:cxn modelId="{7AA15BEB-EC91-4F44-BA70-333B92715E1D}" type="presParOf" srcId="{5DC24FE7-B97A-D64C-9CAF-CF8790FBDF54}" destId="{78DA1502-F39A-D349-A236-33BBFB8AA82B}" srcOrd="2" destOrd="0" presId="urn:microsoft.com/office/officeart/2008/layout/HorizontalMultiLevelHierarchy"/>
    <dgm:cxn modelId="{18279446-5FAA-774E-958D-F9B60D40370A}" type="presParOf" srcId="{78DA1502-F39A-D349-A236-33BBFB8AA82B}" destId="{32D39B07-FA85-2E48-8649-0E58309C4D01}" srcOrd="0" destOrd="0" presId="urn:microsoft.com/office/officeart/2008/layout/HorizontalMultiLevelHierarchy"/>
    <dgm:cxn modelId="{31F1ED9A-2CD4-B443-903A-F4C5A93D35D9}" type="presParOf" srcId="{5DC24FE7-B97A-D64C-9CAF-CF8790FBDF54}" destId="{FDD497DE-C474-584F-B4B9-6D4F1441116C}" srcOrd="3" destOrd="0" presId="urn:microsoft.com/office/officeart/2008/layout/HorizontalMultiLevelHierarchy"/>
    <dgm:cxn modelId="{32CE2625-F683-DA4F-93D4-26EA744B902E}" type="presParOf" srcId="{FDD497DE-C474-584F-B4B9-6D4F1441116C}" destId="{51188B7A-334D-614F-8DD5-B203A901100F}" srcOrd="0" destOrd="0" presId="urn:microsoft.com/office/officeart/2008/layout/HorizontalMultiLevelHierarchy"/>
    <dgm:cxn modelId="{BA731B89-CE3C-C846-8611-87B73BAAA98D}" type="presParOf" srcId="{FDD497DE-C474-584F-B4B9-6D4F1441116C}" destId="{A0456336-0A89-2A45-B542-5DCC4BDF6758}" srcOrd="1" destOrd="0" presId="urn:microsoft.com/office/officeart/2008/layout/HorizontalMultiLevelHierarchy"/>
    <dgm:cxn modelId="{86CB6AF5-2839-D949-85DA-26B1E9FD6058}" type="presParOf" srcId="{5DC24FE7-B97A-D64C-9CAF-CF8790FBDF54}" destId="{55CBD1BA-FD35-DE48-9E06-566C31208879}" srcOrd="4" destOrd="0" presId="urn:microsoft.com/office/officeart/2008/layout/HorizontalMultiLevelHierarchy"/>
    <dgm:cxn modelId="{85F0F7B5-9964-964D-A7AA-4CFC33E07E18}" type="presParOf" srcId="{55CBD1BA-FD35-DE48-9E06-566C31208879}" destId="{87E0A685-76F2-8C4E-84AC-FCA11EAFBC42}" srcOrd="0" destOrd="0" presId="urn:microsoft.com/office/officeart/2008/layout/HorizontalMultiLevelHierarchy"/>
    <dgm:cxn modelId="{CB148E3D-C590-014F-9EC4-D2C0D3A7F9DF}" type="presParOf" srcId="{5DC24FE7-B97A-D64C-9CAF-CF8790FBDF54}" destId="{4A48EF7C-D1A3-1740-B871-DB66B3A446E8}" srcOrd="5" destOrd="0" presId="urn:microsoft.com/office/officeart/2008/layout/HorizontalMultiLevelHierarchy"/>
    <dgm:cxn modelId="{BF52C0FC-9A80-024D-AA87-1A4742FD0CE9}" type="presParOf" srcId="{4A48EF7C-D1A3-1740-B871-DB66B3A446E8}" destId="{FBA82508-1771-794B-9959-BABEC2CB35AC}" srcOrd="0" destOrd="0" presId="urn:microsoft.com/office/officeart/2008/layout/HorizontalMultiLevelHierarchy"/>
    <dgm:cxn modelId="{F1630B92-220D-164E-A885-E6C657D926F1}" type="presParOf" srcId="{4A48EF7C-D1A3-1740-B871-DB66B3A446E8}" destId="{BAC2691C-6F7E-5848-A56A-202689583377}" srcOrd="1" destOrd="0" presId="urn:microsoft.com/office/officeart/2008/layout/HorizontalMultiLevelHierarchy"/>
    <dgm:cxn modelId="{078E601D-2E22-F44F-83A6-B10C9454654C}" type="presParOf" srcId="{2AEEBBBC-0D40-1D40-BBC3-8043C945BD5A}" destId="{219CDFBE-552E-9547-B625-93F237B42666}" srcOrd="6" destOrd="0" presId="urn:microsoft.com/office/officeart/2008/layout/HorizontalMultiLevelHierarchy"/>
    <dgm:cxn modelId="{0035C5F2-6CCE-2548-847A-FF0361464EBF}" type="presParOf" srcId="{219CDFBE-552E-9547-B625-93F237B42666}" destId="{F693631A-E098-2F42-88AF-AA99FC2EB5CB}" srcOrd="0" destOrd="0" presId="urn:microsoft.com/office/officeart/2008/layout/HorizontalMultiLevelHierarchy"/>
    <dgm:cxn modelId="{AFEA561B-2963-5849-B009-1DA3F8DCA1D8}" type="presParOf" srcId="{2AEEBBBC-0D40-1D40-BBC3-8043C945BD5A}" destId="{A216C159-A2F1-FA4E-ABDE-784F313EFB59}" srcOrd="7" destOrd="0" presId="urn:microsoft.com/office/officeart/2008/layout/HorizontalMultiLevelHierarchy"/>
    <dgm:cxn modelId="{AD52EEBB-22DD-234B-9887-79B9FF6C4B3D}" type="presParOf" srcId="{A216C159-A2F1-FA4E-ABDE-784F313EFB59}" destId="{B5131B2B-AF2F-C94D-8F7A-51A877BF973B}" srcOrd="0" destOrd="0" presId="urn:microsoft.com/office/officeart/2008/layout/HorizontalMultiLevelHierarchy"/>
    <dgm:cxn modelId="{FE249ACB-88C5-3B4D-9AF5-3CE968BE5A7F}" type="presParOf" srcId="{A216C159-A2F1-FA4E-ABDE-784F313EFB59}" destId="{E7D0709F-548B-824C-9D59-4474B7E62273}" srcOrd="1" destOrd="0" presId="urn:microsoft.com/office/officeart/2008/layout/HorizontalMultiLevelHierarchy"/>
    <dgm:cxn modelId="{443BDCC0-91E8-8642-85EF-380EFC7B9D46}" type="presParOf" srcId="{E7D0709F-548B-824C-9D59-4474B7E62273}" destId="{0907C56C-4FC4-3D42-8611-04221AB35A8E}" srcOrd="0" destOrd="0" presId="urn:microsoft.com/office/officeart/2008/layout/HorizontalMultiLevelHierarchy"/>
    <dgm:cxn modelId="{3C5B7013-FB7D-2A4C-B592-42AB54CA37C9}" type="presParOf" srcId="{0907C56C-4FC4-3D42-8611-04221AB35A8E}" destId="{AD19203C-1E36-4A4B-B3C6-D062AF3963C6}" srcOrd="0" destOrd="0" presId="urn:microsoft.com/office/officeart/2008/layout/HorizontalMultiLevelHierarchy"/>
    <dgm:cxn modelId="{A4BE1CAF-B933-B54C-8135-65D3C3431CA7}" type="presParOf" srcId="{E7D0709F-548B-824C-9D59-4474B7E62273}" destId="{34DA5B68-EB3E-4643-BE6D-D4C771579522}" srcOrd="1" destOrd="0" presId="urn:microsoft.com/office/officeart/2008/layout/HorizontalMultiLevelHierarchy"/>
    <dgm:cxn modelId="{517D2081-B0F8-104D-9043-2B1F511552A8}" type="presParOf" srcId="{34DA5B68-EB3E-4643-BE6D-D4C771579522}" destId="{21484574-E826-8448-8FAA-90FF3E8ED596}" srcOrd="0" destOrd="0" presId="urn:microsoft.com/office/officeart/2008/layout/HorizontalMultiLevelHierarchy"/>
    <dgm:cxn modelId="{24A4ECEF-8A8E-3C45-A939-50DD48B97FCB}" type="presParOf" srcId="{34DA5B68-EB3E-4643-BE6D-D4C771579522}" destId="{18446507-F625-9B44-858E-D3C12ADF6483}" srcOrd="1" destOrd="0" presId="urn:microsoft.com/office/officeart/2008/layout/HorizontalMultiLevelHierarchy"/>
    <dgm:cxn modelId="{50C4DC05-F528-9B47-B879-02F546568865}" type="presParOf" srcId="{E7D0709F-548B-824C-9D59-4474B7E62273}" destId="{218A2605-BD49-EF43-9A55-ECF6A84055B7}" srcOrd="2" destOrd="0" presId="urn:microsoft.com/office/officeart/2008/layout/HorizontalMultiLevelHierarchy"/>
    <dgm:cxn modelId="{DE060F04-8894-1E42-8715-6A309040B5AC}" type="presParOf" srcId="{218A2605-BD49-EF43-9A55-ECF6A84055B7}" destId="{FD280283-86AA-7846-B30D-80DC38AEB0E9}" srcOrd="0" destOrd="0" presId="urn:microsoft.com/office/officeart/2008/layout/HorizontalMultiLevelHierarchy"/>
    <dgm:cxn modelId="{D28F0CF2-7D45-5745-8D26-2746C73283A1}" type="presParOf" srcId="{E7D0709F-548B-824C-9D59-4474B7E62273}" destId="{97BBC590-CAD5-C145-A481-5913C89C8E0B}" srcOrd="3" destOrd="0" presId="urn:microsoft.com/office/officeart/2008/layout/HorizontalMultiLevelHierarchy"/>
    <dgm:cxn modelId="{312F0F86-009F-854A-8A02-A7F73C64493F}" type="presParOf" srcId="{97BBC590-CAD5-C145-A481-5913C89C8E0B}" destId="{A61212ED-2EE6-FA40-B493-E1898BB157F5}" srcOrd="0" destOrd="0" presId="urn:microsoft.com/office/officeart/2008/layout/HorizontalMultiLevelHierarchy"/>
    <dgm:cxn modelId="{F8A0B97E-95B9-0144-8D6C-CF9E40C3E0BB}" type="presParOf" srcId="{97BBC590-CAD5-C145-A481-5913C89C8E0B}" destId="{373D9E10-2E52-7547-8632-92959FCC4807}" srcOrd="1" destOrd="0" presId="urn:microsoft.com/office/officeart/2008/layout/HorizontalMultiLevelHierarchy"/>
    <dgm:cxn modelId="{14EC3F91-049A-344F-85DE-1A69196C6A30}" type="presParOf" srcId="{E7D0709F-548B-824C-9D59-4474B7E62273}" destId="{FE5A956F-AE67-9C4E-9109-B6B5F8D712E9}" srcOrd="4" destOrd="0" presId="urn:microsoft.com/office/officeart/2008/layout/HorizontalMultiLevelHierarchy"/>
    <dgm:cxn modelId="{5F355C73-6CD5-7F4A-BDAD-28C2DBBF8B2F}" type="presParOf" srcId="{FE5A956F-AE67-9C4E-9109-B6B5F8D712E9}" destId="{58EBACE6-6035-FD47-8E92-1446FD8D5BCA}" srcOrd="0" destOrd="0" presId="urn:microsoft.com/office/officeart/2008/layout/HorizontalMultiLevelHierarchy"/>
    <dgm:cxn modelId="{81CC4694-4F47-9A4E-A1B4-77148D1FF44E}" type="presParOf" srcId="{E7D0709F-548B-824C-9D59-4474B7E62273}" destId="{4227AA35-6853-C34F-8A01-834D5E79E9B0}" srcOrd="5" destOrd="0" presId="urn:microsoft.com/office/officeart/2008/layout/HorizontalMultiLevelHierarchy"/>
    <dgm:cxn modelId="{D0B6C7B9-ED44-7D48-80F1-AEC0B2730A83}" type="presParOf" srcId="{4227AA35-6853-C34F-8A01-834D5E79E9B0}" destId="{36A12992-F947-0A45-ADC3-476F725C9564}" srcOrd="0" destOrd="0" presId="urn:microsoft.com/office/officeart/2008/layout/HorizontalMultiLevelHierarchy"/>
    <dgm:cxn modelId="{90AAFA3B-6C8F-CE4A-A648-17A8BC3500EC}" type="presParOf" srcId="{4227AA35-6853-C34F-8A01-834D5E79E9B0}" destId="{04D7538F-EA68-324C-8AED-3F89FAC3635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97ECD-1B0F-A248-9D63-3B69B9D87A73}">
      <dsp:nvSpPr>
        <dsp:cNvPr id="0" name=""/>
        <dsp:cNvSpPr/>
      </dsp:nvSpPr>
      <dsp:spPr>
        <a:xfrm>
          <a:off x="2965561" y="445278"/>
          <a:ext cx="1214063" cy="374031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2976516" y="456233"/>
        <a:ext cx="1192153" cy="352121"/>
      </dsp:txXfrm>
    </dsp:sp>
    <dsp:sp modelId="{411530C8-7776-9640-8C01-F2AD4D59AF23}">
      <dsp:nvSpPr>
        <dsp:cNvPr id="0" name=""/>
        <dsp:cNvSpPr/>
      </dsp:nvSpPr>
      <dsp:spPr>
        <a:xfrm flipH="1">
          <a:off x="3452430" y="389170"/>
          <a:ext cx="513768" cy="54271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 </a:t>
          </a:r>
          <a:endParaRPr lang="en-US" sz="500" kern="1200" dirty="0"/>
        </a:p>
      </dsp:txBody>
      <dsp:txXfrm>
        <a:off x="3454020" y="390760"/>
        <a:ext cx="510588" cy="51091"/>
      </dsp:txXfrm>
    </dsp:sp>
    <dsp:sp modelId="{F3BCBFFB-2817-6D44-98E5-09086D699F5D}">
      <dsp:nvSpPr>
        <dsp:cNvPr id="0" name=""/>
        <dsp:cNvSpPr/>
      </dsp:nvSpPr>
      <dsp:spPr>
        <a:xfrm>
          <a:off x="2927742" y="1903185"/>
          <a:ext cx="280523" cy="280523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692EFD-A31B-414E-99DA-14546D0AEE89}">
      <dsp:nvSpPr>
        <dsp:cNvPr id="0" name=""/>
        <dsp:cNvSpPr/>
      </dsp:nvSpPr>
      <dsp:spPr>
        <a:xfrm rot="21360000">
          <a:off x="2226176" y="1782978"/>
          <a:ext cx="1683655" cy="1177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1297B-A377-074B-8643-FF41AC3E6A01}">
      <dsp:nvSpPr>
        <dsp:cNvPr id="0" name=""/>
        <dsp:cNvSpPr/>
      </dsp:nvSpPr>
      <dsp:spPr>
        <a:xfrm rot="21360000">
          <a:off x="2216548" y="1309606"/>
          <a:ext cx="693026" cy="4914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BSTS + WM</a:t>
          </a:r>
          <a:endParaRPr lang="en-US" sz="1200" kern="1200" dirty="0"/>
        </a:p>
      </dsp:txBody>
      <dsp:txXfrm>
        <a:off x="2240539" y="1333597"/>
        <a:ext cx="645044" cy="443477"/>
      </dsp:txXfrm>
    </dsp:sp>
    <dsp:sp modelId="{0A892936-C75B-1F40-8CD7-A366F4257D92}">
      <dsp:nvSpPr>
        <dsp:cNvPr id="0" name=""/>
        <dsp:cNvSpPr/>
      </dsp:nvSpPr>
      <dsp:spPr>
        <a:xfrm rot="21360000">
          <a:off x="2167578" y="788599"/>
          <a:ext cx="797531" cy="1001994"/>
        </a:xfrm>
        <a:prstGeom prst="roundRect">
          <a:avLst/>
        </a:prstGeom>
        <a:solidFill>
          <a:srgbClr val="5FB5C7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TBATS + Custom</a:t>
          </a:r>
          <a:endParaRPr lang="en-US" sz="1200" kern="1200" dirty="0"/>
        </a:p>
      </dsp:txBody>
      <dsp:txXfrm>
        <a:off x="2206510" y="827531"/>
        <a:ext cx="719667" cy="924130"/>
      </dsp:txXfrm>
    </dsp:sp>
    <dsp:sp modelId="{11FD73B8-3B2E-C74D-A205-3D1C85E372DB}">
      <dsp:nvSpPr>
        <dsp:cNvPr id="0" name=""/>
        <dsp:cNvSpPr/>
      </dsp:nvSpPr>
      <dsp:spPr>
        <a:xfrm rot="21360000">
          <a:off x="3179679" y="1242281"/>
          <a:ext cx="693026" cy="491459"/>
        </a:xfrm>
        <a:prstGeom prst="roundRect">
          <a:avLst/>
        </a:prstGeom>
        <a:solidFill>
          <a:srgbClr val="5FB5C7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BSTS + WM</a:t>
          </a:r>
          <a:endParaRPr lang="en-US" sz="1200" kern="1200" dirty="0"/>
        </a:p>
      </dsp:txBody>
      <dsp:txXfrm>
        <a:off x="3203670" y="1266272"/>
        <a:ext cx="645044" cy="4434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97ECD-1B0F-A248-9D63-3B69B9D87A73}">
      <dsp:nvSpPr>
        <dsp:cNvPr id="0" name=""/>
        <dsp:cNvSpPr/>
      </dsp:nvSpPr>
      <dsp:spPr>
        <a:xfrm>
          <a:off x="1847850" y="697884"/>
          <a:ext cx="1197454" cy="368914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1858655" y="708689"/>
        <a:ext cx="1175844" cy="347304"/>
      </dsp:txXfrm>
    </dsp:sp>
    <dsp:sp modelId="{411530C8-7776-9640-8C01-F2AD4D59AF23}">
      <dsp:nvSpPr>
        <dsp:cNvPr id="0" name=""/>
        <dsp:cNvSpPr/>
      </dsp:nvSpPr>
      <dsp:spPr>
        <a:xfrm flipH="1">
          <a:off x="3446897" y="392113"/>
          <a:ext cx="506740" cy="53529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 </a:t>
          </a:r>
          <a:endParaRPr lang="en-US" sz="500" kern="1200" dirty="0"/>
        </a:p>
      </dsp:txBody>
      <dsp:txXfrm>
        <a:off x="3448465" y="393681"/>
        <a:ext cx="503604" cy="50393"/>
      </dsp:txXfrm>
    </dsp:sp>
    <dsp:sp modelId="{F3BCBFFB-2817-6D44-98E5-09086D699F5D}">
      <dsp:nvSpPr>
        <dsp:cNvPr id="0" name=""/>
        <dsp:cNvSpPr/>
      </dsp:nvSpPr>
      <dsp:spPr>
        <a:xfrm>
          <a:off x="2885773" y="1901893"/>
          <a:ext cx="276685" cy="276685"/>
        </a:xfrm>
        <a:prstGeom prst="triangle">
          <a:avLst/>
        </a:prstGeom>
        <a:solidFill>
          <a:schemeClr val="accent4">
            <a:lumMod val="40000"/>
            <a:lumOff val="60000"/>
            <a:alpha val="9000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10FA37-DBF8-AE4A-B354-D99721D30672}">
      <dsp:nvSpPr>
        <dsp:cNvPr id="0" name=""/>
        <dsp:cNvSpPr/>
      </dsp:nvSpPr>
      <dsp:spPr>
        <a:xfrm rot="240000">
          <a:off x="2193804" y="1783330"/>
          <a:ext cx="1660622" cy="116122"/>
        </a:xfrm>
        <a:prstGeom prst="rect">
          <a:avLst/>
        </a:prstGeom>
        <a:solidFill>
          <a:schemeClr val="accent4">
            <a:lumMod val="40000"/>
            <a:lumOff val="60000"/>
            <a:alpha val="9000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5919FA-AC97-DF41-B244-546F464DD8F9}">
      <dsp:nvSpPr>
        <dsp:cNvPr id="0" name=""/>
        <dsp:cNvSpPr/>
      </dsp:nvSpPr>
      <dsp:spPr>
        <a:xfrm rot="240000">
          <a:off x="3180378" y="1316434"/>
          <a:ext cx="683546" cy="4847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204041" y="1340097"/>
        <a:ext cx="636220" cy="437410"/>
      </dsp:txXfrm>
    </dsp:sp>
    <dsp:sp modelId="{DF075F12-C18B-5543-B16A-AE1D5C71BC10}">
      <dsp:nvSpPr>
        <dsp:cNvPr id="0" name=""/>
        <dsp:cNvSpPr/>
      </dsp:nvSpPr>
      <dsp:spPr>
        <a:xfrm rot="240000">
          <a:off x="3127916" y="748716"/>
          <a:ext cx="798712" cy="1053508"/>
        </a:xfrm>
        <a:prstGeom prst="roundRect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TBATS + Custom</a:t>
          </a:r>
          <a:endParaRPr lang="en-US" sz="1200" kern="1200" dirty="0"/>
        </a:p>
      </dsp:txBody>
      <dsp:txXfrm>
        <a:off x="3166906" y="787706"/>
        <a:ext cx="720732" cy="975528"/>
      </dsp:txXfrm>
    </dsp:sp>
    <dsp:sp modelId="{4355BA03-FB3D-1741-A5C2-25A731106919}">
      <dsp:nvSpPr>
        <dsp:cNvPr id="0" name=""/>
        <dsp:cNvSpPr/>
      </dsp:nvSpPr>
      <dsp:spPr>
        <a:xfrm rot="240000">
          <a:off x="2230422" y="1250029"/>
          <a:ext cx="683546" cy="484736"/>
        </a:xfrm>
        <a:prstGeom prst="roundRect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BSTS + WM</a:t>
          </a:r>
          <a:endParaRPr lang="en-US" sz="1200" kern="1200" dirty="0"/>
        </a:p>
      </dsp:txBody>
      <dsp:txXfrm>
        <a:off x="2254085" y="1273692"/>
        <a:ext cx="636220" cy="4374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97ECD-1B0F-A248-9D63-3B69B9D87A73}">
      <dsp:nvSpPr>
        <dsp:cNvPr id="0" name=""/>
        <dsp:cNvSpPr/>
      </dsp:nvSpPr>
      <dsp:spPr>
        <a:xfrm>
          <a:off x="1219198" y="103917"/>
          <a:ext cx="1197454" cy="368914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1230003" y="114722"/>
        <a:ext cx="1175844" cy="347304"/>
      </dsp:txXfrm>
    </dsp:sp>
    <dsp:sp modelId="{411530C8-7776-9640-8C01-F2AD4D59AF23}">
      <dsp:nvSpPr>
        <dsp:cNvPr id="0" name=""/>
        <dsp:cNvSpPr/>
      </dsp:nvSpPr>
      <dsp:spPr>
        <a:xfrm flipH="1">
          <a:off x="3446897" y="392113"/>
          <a:ext cx="506740" cy="53529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 </a:t>
          </a:r>
          <a:endParaRPr lang="en-US" sz="500" kern="1200" dirty="0"/>
        </a:p>
      </dsp:txBody>
      <dsp:txXfrm>
        <a:off x="3448465" y="393681"/>
        <a:ext cx="503604" cy="50393"/>
      </dsp:txXfrm>
    </dsp:sp>
    <dsp:sp modelId="{F3BCBFFB-2817-6D44-98E5-09086D699F5D}">
      <dsp:nvSpPr>
        <dsp:cNvPr id="0" name=""/>
        <dsp:cNvSpPr/>
      </dsp:nvSpPr>
      <dsp:spPr>
        <a:xfrm>
          <a:off x="2885655" y="1901893"/>
          <a:ext cx="276685" cy="276685"/>
        </a:xfrm>
        <a:prstGeom prst="triangle">
          <a:avLst/>
        </a:prstGeom>
        <a:solidFill>
          <a:schemeClr val="accent3">
            <a:lumMod val="40000"/>
            <a:lumOff val="60000"/>
            <a:alpha val="9000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10FA37-DBF8-AE4A-B354-D99721D30672}">
      <dsp:nvSpPr>
        <dsp:cNvPr id="0" name=""/>
        <dsp:cNvSpPr/>
      </dsp:nvSpPr>
      <dsp:spPr>
        <a:xfrm rot="240000">
          <a:off x="2193686" y="1783330"/>
          <a:ext cx="1660622" cy="116122"/>
        </a:xfrm>
        <a:prstGeom prst="rect">
          <a:avLst/>
        </a:prstGeom>
        <a:solidFill>
          <a:schemeClr val="accent3">
            <a:lumMod val="40000"/>
            <a:lumOff val="60000"/>
            <a:alpha val="9000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5919FA-AC97-DF41-B244-546F464DD8F9}">
      <dsp:nvSpPr>
        <dsp:cNvPr id="0" name=""/>
        <dsp:cNvSpPr/>
      </dsp:nvSpPr>
      <dsp:spPr>
        <a:xfrm rot="240000">
          <a:off x="3180259" y="1316434"/>
          <a:ext cx="683546" cy="4847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203922" y="1340097"/>
        <a:ext cx="636220" cy="437410"/>
      </dsp:txXfrm>
    </dsp:sp>
    <dsp:sp modelId="{DF075F12-C18B-5543-B16A-AE1D5C71BC10}">
      <dsp:nvSpPr>
        <dsp:cNvPr id="0" name=""/>
        <dsp:cNvSpPr/>
      </dsp:nvSpPr>
      <dsp:spPr>
        <a:xfrm rot="240000">
          <a:off x="3127438" y="763193"/>
          <a:ext cx="799188" cy="1053474"/>
        </a:xfrm>
        <a:prstGeom prst="roundRect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BSTS + Custom</a:t>
          </a:r>
          <a:endParaRPr lang="en-US" sz="1200" kern="1200" dirty="0"/>
        </a:p>
      </dsp:txBody>
      <dsp:txXfrm>
        <a:off x="3166451" y="802206"/>
        <a:ext cx="721162" cy="975448"/>
      </dsp:txXfrm>
    </dsp:sp>
    <dsp:sp modelId="{4355BA03-FB3D-1741-A5C2-25A731106919}">
      <dsp:nvSpPr>
        <dsp:cNvPr id="0" name=""/>
        <dsp:cNvSpPr/>
      </dsp:nvSpPr>
      <dsp:spPr>
        <a:xfrm rot="240000">
          <a:off x="2230304" y="1250029"/>
          <a:ext cx="683546" cy="484736"/>
        </a:xfrm>
        <a:prstGeom prst="roundRect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BSTS + WM</a:t>
          </a:r>
          <a:endParaRPr lang="en-US" sz="1200" kern="1200" dirty="0"/>
        </a:p>
      </dsp:txBody>
      <dsp:txXfrm>
        <a:off x="2253967" y="1273692"/>
        <a:ext cx="636220" cy="4374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97ECD-1B0F-A248-9D63-3B69B9D87A73}">
      <dsp:nvSpPr>
        <dsp:cNvPr id="0" name=""/>
        <dsp:cNvSpPr/>
      </dsp:nvSpPr>
      <dsp:spPr>
        <a:xfrm>
          <a:off x="3207194" y="345114"/>
          <a:ext cx="1215562" cy="374493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3218163" y="356083"/>
        <a:ext cx="1193624" cy="352555"/>
      </dsp:txXfrm>
    </dsp:sp>
    <dsp:sp modelId="{411530C8-7776-9640-8C01-F2AD4D59AF23}">
      <dsp:nvSpPr>
        <dsp:cNvPr id="0" name=""/>
        <dsp:cNvSpPr/>
      </dsp:nvSpPr>
      <dsp:spPr>
        <a:xfrm flipH="1">
          <a:off x="3452929" y="388911"/>
          <a:ext cx="514403" cy="54338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 </a:t>
          </a:r>
          <a:endParaRPr lang="en-US" sz="500" kern="1200" dirty="0"/>
        </a:p>
      </dsp:txBody>
      <dsp:txXfrm>
        <a:off x="3454521" y="390503"/>
        <a:ext cx="511219" cy="51154"/>
      </dsp:txXfrm>
    </dsp:sp>
    <dsp:sp modelId="{F3BCBFFB-2817-6D44-98E5-09086D699F5D}">
      <dsp:nvSpPr>
        <dsp:cNvPr id="0" name=""/>
        <dsp:cNvSpPr/>
      </dsp:nvSpPr>
      <dsp:spPr>
        <a:xfrm>
          <a:off x="2927654" y="1903295"/>
          <a:ext cx="280869" cy="280869"/>
        </a:xfrm>
        <a:prstGeom prst="triangle">
          <a:avLst/>
        </a:prstGeom>
        <a:solidFill>
          <a:schemeClr val="accent6">
            <a:lumMod val="20000"/>
            <a:lumOff val="80000"/>
            <a:alpha val="9000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4FCC5-7831-9E43-9B43-33B1C2DB6D3E}">
      <dsp:nvSpPr>
        <dsp:cNvPr id="0" name=""/>
        <dsp:cNvSpPr/>
      </dsp:nvSpPr>
      <dsp:spPr>
        <a:xfrm rot="21360000">
          <a:off x="2225222" y="1782939"/>
          <a:ext cx="1685733" cy="117877"/>
        </a:xfrm>
        <a:prstGeom prst="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6E174A-0B66-1648-89A3-4A74E8751431}">
      <dsp:nvSpPr>
        <dsp:cNvPr id="0" name=""/>
        <dsp:cNvSpPr/>
      </dsp:nvSpPr>
      <dsp:spPr>
        <a:xfrm rot="21360000">
          <a:off x="2215582" y="1308983"/>
          <a:ext cx="693882" cy="4920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2239603" y="1333004"/>
        <a:ext cx="645840" cy="444023"/>
      </dsp:txXfrm>
    </dsp:sp>
    <dsp:sp modelId="{3B0BFBF0-698C-FC46-83E7-4822667CA143}">
      <dsp:nvSpPr>
        <dsp:cNvPr id="0" name=""/>
        <dsp:cNvSpPr/>
      </dsp:nvSpPr>
      <dsp:spPr>
        <a:xfrm rot="21360000">
          <a:off x="2167411" y="804974"/>
          <a:ext cx="799180" cy="997168"/>
        </a:xfrm>
        <a:prstGeom prst="roundRect">
          <a:avLst/>
        </a:prstGeom>
        <a:solidFill>
          <a:srgbClr val="6455CE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BSTS + Custom</a:t>
          </a:r>
          <a:endParaRPr lang="en-US" sz="1200" kern="1200" dirty="0"/>
        </a:p>
      </dsp:txBody>
      <dsp:txXfrm>
        <a:off x="2206424" y="843987"/>
        <a:ext cx="721154" cy="919142"/>
      </dsp:txXfrm>
    </dsp:sp>
    <dsp:sp modelId="{E048B273-1DA7-F448-A12C-54E836589B9C}">
      <dsp:nvSpPr>
        <dsp:cNvPr id="0" name=""/>
        <dsp:cNvSpPr/>
      </dsp:nvSpPr>
      <dsp:spPr>
        <a:xfrm rot="21360000">
          <a:off x="3179902" y="1241575"/>
          <a:ext cx="693882" cy="492065"/>
        </a:xfrm>
        <a:prstGeom prst="roundRect">
          <a:avLst/>
        </a:prstGeom>
        <a:solidFill>
          <a:srgbClr val="6455CE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BSTS + WM</a:t>
          </a:r>
          <a:endParaRPr lang="en-US" sz="1200" kern="1200" dirty="0"/>
        </a:p>
      </dsp:txBody>
      <dsp:txXfrm>
        <a:off x="3203923" y="1265596"/>
        <a:ext cx="645840" cy="4440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57B8D6-5CEB-274F-990E-035E129D6C89}">
      <dsp:nvSpPr>
        <dsp:cNvPr id="0" name=""/>
        <dsp:cNvSpPr/>
      </dsp:nvSpPr>
      <dsp:spPr>
        <a:xfrm>
          <a:off x="2452725" y="2055368"/>
          <a:ext cx="1493164" cy="9672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6741068"/>
              <a:satOff val="14775"/>
              <a:lumOff val="11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r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smtClean="0"/>
            <a:t>FY 17 -18</a:t>
          </a:r>
          <a:endParaRPr lang="en-US" sz="900" kern="1200" dirty="0"/>
        </a:p>
        <a:p>
          <a:pPr marL="57150" lvl="1" indent="-57150" algn="r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smtClean="0"/>
            <a:t>Old: 13.2%</a:t>
          </a:r>
          <a:endParaRPr lang="en-US" sz="900" kern="1200" dirty="0"/>
        </a:p>
        <a:p>
          <a:pPr marL="57150" lvl="1" indent="-57150" algn="r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smtClean="0"/>
            <a:t>New: 12.7%</a:t>
          </a:r>
          <a:endParaRPr lang="en-US" sz="900" kern="1200" dirty="0"/>
        </a:p>
        <a:p>
          <a:pPr marL="57150" lvl="1" indent="-57150" algn="r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smtClean="0"/>
            <a:t>536 stores</a:t>
          </a:r>
          <a:endParaRPr lang="en-US" sz="900" kern="1200" dirty="0"/>
        </a:p>
      </dsp:txBody>
      <dsp:txXfrm>
        <a:off x="2921921" y="2318423"/>
        <a:ext cx="1002721" cy="682930"/>
      </dsp:txXfrm>
    </dsp:sp>
    <dsp:sp modelId="{EDD96E3D-94A6-D94A-A12A-10C63C34E30D}">
      <dsp:nvSpPr>
        <dsp:cNvPr id="0" name=""/>
        <dsp:cNvSpPr/>
      </dsp:nvSpPr>
      <dsp:spPr>
        <a:xfrm>
          <a:off x="16509" y="2055368"/>
          <a:ext cx="1493164" cy="9672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0111602"/>
              <a:satOff val="22162"/>
              <a:lumOff val="176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smtClean="0"/>
            <a:t>FY 17 - 18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smtClean="0"/>
            <a:t>Old: 24.5%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smtClean="0"/>
            <a:t>Current: 19.0%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smtClean="0"/>
            <a:t>828 stores.</a:t>
          </a:r>
          <a:endParaRPr lang="en-US" sz="900" kern="1200" dirty="0"/>
        </a:p>
      </dsp:txBody>
      <dsp:txXfrm>
        <a:off x="37756" y="2318423"/>
        <a:ext cx="1002721" cy="682930"/>
      </dsp:txXfrm>
    </dsp:sp>
    <dsp:sp modelId="{E45E4CF5-834D-D948-8697-853903018A05}">
      <dsp:nvSpPr>
        <dsp:cNvPr id="0" name=""/>
        <dsp:cNvSpPr/>
      </dsp:nvSpPr>
      <dsp:spPr>
        <a:xfrm>
          <a:off x="2452725" y="0"/>
          <a:ext cx="1493164" cy="9672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3370534"/>
              <a:satOff val="7387"/>
              <a:lumOff val="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r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smtClean="0"/>
            <a:t>FY 17 - 18</a:t>
          </a:r>
          <a:endParaRPr lang="en-US" sz="900" kern="1200" dirty="0"/>
        </a:p>
        <a:p>
          <a:pPr marL="57150" lvl="1" indent="-57150" algn="r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smtClean="0"/>
            <a:t>Old: 19.5%</a:t>
          </a:r>
          <a:endParaRPr lang="en-US" sz="900" kern="1200" dirty="0"/>
        </a:p>
        <a:p>
          <a:pPr marL="57150" lvl="1" indent="-57150" algn="r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smtClean="0"/>
            <a:t>New: 15.4%</a:t>
          </a:r>
          <a:endParaRPr lang="en-US" sz="900" kern="1200" dirty="0"/>
        </a:p>
        <a:p>
          <a:pPr marL="57150" lvl="1" indent="-57150" algn="r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smtClean="0"/>
            <a:t>585 stores</a:t>
          </a:r>
          <a:endParaRPr lang="en-US" sz="900" kern="1200" dirty="0"/>
        </a:p>
      </dsp:txBody>
      <dsp:txXfrm>
        <a:off x="2921921" y="21247"/>
        <a:ext cx="1002721" cy="682930"/>
      </dsp:txXfrm>
    </dsp:sp>
    <dsp:sp modelId="{C810E93D-AFB8-4E45-95F5-BC853C9139A9}">
      <dsp:nvSpPr>
        <dsp:cNvPr id="0" name=""/>
        <dsp:cNvSpPr/>
      </dsp:nvSpPr>
      <dsp:spPr>
        <a:xfrm>
          <a:off x="16509" y="0"/>
          <a:ext cx="1493164" cy="9672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smtClean="0"/>
            <a:t>FY 18-19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smtClean="0"/>
            <a:t>Old: 12.9%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smtClean="0"/>
            <a:t>New: 10.8%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smtClean="0"/>
            <a:t>1022 stores</a:t>
          </a:r>
          <a:endParaRPr lang="en-US" sz="900" kern="1200" dirty="0"/>
        </a:p>
      </dsp:txBody>
      <dsp:txXfrm>
        <a:off x="37756" y="21247"/>
        <a:ext cx="1002721" cy="682930"/>
      </dsp:txXfrm>
    </dsp:sp>
    <dsp:sp modelId="{BACCB077-6D16-AE40-99CD-1F928DF60516}">
      <dsp:nvSpPr>
        <dsp:cNvPr id="0" name=""/>
        <dsp:cNvSpPr/>
      </dsp:nvSpPr>
      <dsp:spPr>
        <a:xfrm>
          <a:off x="642188" y="172288"/>
          <a:ext cx="1308785" cy="1308785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Q1</a:t>
          </a:r>
          <a:endParaRPr lang="en-US" sz="3100" kern="1200" dirty="0"/>
        </a:p>
      </dsp:txBody>
      <dsp:txXfrm>
        <a:off x="1025522" y="555622"/>
        <a:ext cx="925451" cy="925451"/>
      </dsp:txXfrm>
    </dsp:sp>
    <dsp:sp modelId="{06683674-977B-3B4F-922D-79663CC2DDFB}">
      <dsp:nvSpPr>
        <dsp:cNvPr id="0" name=""/>
        <dsp:cNvSpPr/>
      </dsp:nvSpPr>
      <dsp:spPr>
        <a:xfrm rot="5400000">
          <a:off x="2011426" y="172288"/>
          <a:ext cx="1308785" cy="1308785"/>
        </a:xfrm>
        <a:prstGeom prst="pieWedge">
          <a:avLst/>
        </a:prstGeom>
        <a:solidFill>
          <a:schemeClr val="accent3">
            <a:hueOff val="3370534"/>
            <a:satOff val="7387"/>
            <a:lumOff val="5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Q2</a:t>
          </a:r>
          <a:endParaRPr lang="en-US" sz="3100" kern="1200" dirty="0"/>
        </a:p>
      </dsp:txBody>
      <dsp:txXfrm rot="-5400000">
        <a:off x="2011426" y="555622"/>
        <a:ext cx="925451" cy="925451"/>
      </dsp:txXfrm>
    </dsp:sp>
    <dsp:sp modelId="{C3720D8D-FFBF-274F-8159-697088071430}">
      <dsp:nvSpPr>
        <dsp:cNvPr id="0" name=""/>
        <dsp:cNvSpPr/>
      </dsp:nvSpPr>
      <dsp:spPr>
        <a:xfrm rot="10800000">
          <a:off x="2011426" y="1541526"/>
          <a:ext cx="1308785" cy="1308785"/>
        </a:xfrm>
        <a:prstGeom prst="pieWedge">
          <a:avLst/>
        </a:prstGeom>
        <a:solidFill>
          <a:schemeClr val="accent3">
            <a:hueOff val="6741068"/>
            <a:satOff val="14775"/>
            <a:lumOff val="1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Q3</a:t>
          </a:r>
          <a:endParaRPr lang="en-US" sz="3100" kern="1200" dirty="0"/>
        </a:p>
      </dsp:txBody>
      <dsp:txXfrm rot="10800000">
        <a:off x="2011426" y="1541526"/>
        <a:ext cx="925451" cy="925451"/>
      </dsp:txXfrm>
    </dsp:sp>
    <dsp:sp modelId="{F7269640-7F98-BF4B-9893-5B60989C6086}">
      <dsp:nvSpPr>
        <dsp:cNvPr id="0" name=""/>
        <dsp:cNvSpPr/>
      </dsp:nvSpPr>
      <dsp:spPr>
        <a:xfrm rot="16200000">
          <a:off x="642188" y="1541526"/>
          <a:ext cx="1308785" cy="1308785"/>
        </a:xfrm>
        <a:prstGeom prst="pieWedge">
          <a:avLst/>
        </a:prstGeom>
        <a:solidFill>
          <a:schemeClr val="accent3">
            <a:hueOff val="10111602"/>
            <a:satOff val="22162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Q4</a:t>
          </a:r>
          <a:endParaRPr lang="en-US" sz="3100" kern="1200" dirty="0"/>
        </a:p>
      </dsp:txBody>
      <dsp:txXfrm rot="5400000">
        <a:off x="1025522" y="1541526"/>
        <a:ext cx="925451" cy="925451"/>
      </dsp:txXfrm>
    </dsp:sp>
    <dsp:sp modelId="{95974CA8-4ADB-2C41-BCE0-9E921C958C02}">
      <dsp:nvSpPr>
        <dsp:cNvPr id="0" name=""/>
        <dsp:cNvSpPr/>
      </dsp:nvSpPr>
      <dsp:spPr>
        <a:xfrm>
          <a:off x="1755260" y="1239266"/>
          <a:ext cx="451878" cy="392938"/>
        </a:xfrm>
        <a:prstGeom prst="circular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9753FFC-C013-904A-A6EB-473208269DFD}">
      <dsp:nvSpPr>
        <dsp:cNvPr id="0" name=""/>
        <dsp:cNvSpPr/>
      </dsp:nvSpPr>
      <dsp:spPr>
        <a:xfrm rot="10800000">
          <a:off x="1755260" y="1390396"/>
          <a:ext cx="451878" cy="392938"/>
        </a:xfrm>
        <a:prstGeom prst="circular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74D196-497F-224F-B35C-2AE7825BE9CF}">
      <dsp:nvSpPr>
        <dsp:cNvPr id="0" name=""/>
        <dsp:cNvSpPr/>
      </dsp:nvSpPr>
      <dsp:spPr>
        <a:xfrm>
          <a:off x="1474089" y="973395"/>
          <a:ext cx="1090422" cy="832351"/>
        </a:xfrm>
        <a:prstGeom prst="ellipse">
          <a:avLst/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Ensemble Model</a:t>
          </a:r>
          <a:endParaRPr lang="en-US" sz="1500" kern="1200" dirty="0"/>
        </a:p>
      </dsp:txBody>
      <dsp:txXfrm>
        <a:off x="1633778" y="1095290"/>
        <a:ext cx="771044" cy="588561"/>
      </dsp:txXfrm>
    </dsp:sp>
    <dsp:sp modelId="{235DB9C7-8E85-D54D-995E-DE8CE3FF4B2D}">
      <dsp:nvSpPr>
        <dsp:cNvPr id="0" name=""/>
        <dsp:cNvSpPr/>
      </dsp:nvSpPr>
      <dsp:spPr>
        <a:xfrm rot="13012591">
          <a:off x="611660" y="581927"/>
          <a:ext cx="1076343" cy="310770"/>
        </a:xfrm>
        <a:prstGeom prst="leftArrow">
          <a:avLst>
            <a:gd name="adj1" fmla="val 60000"/>
            <a:gd name="adj2" fmla="val 5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1ECD2E-062E-B34E-A45F-71A395D52D60}">
      <dsp:nvSpPr>
        <dsp:cNvPr id="0" name=""/>
        <dsp:cNvSpPr/>
      </dsp:nvSpPr>
      <dsp:spPr>
        <a:xfrm>
          <a:off x="201381" y="0"/>
          <a:ext cx="1035900" cy="828720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915" tIns="81915" rIns="81915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RF</a:t>
          </a:r>
          <a:endParaRPr lang="en-US" sz="4300" kern="1200" dirty="0"/>
        </a:p>
      </dsp:txBody>
      <dsp:txXfrm>
        <a:off x="225653" y="24272"/>
        <a:ext cx="987356" cy="780176"/>
      </dsp:txXfrm>
    </dsp:sp>
    <dsp:sp modelId="{6B86C66D-8F5D-2949-8227-233AF7AD84F5}">
      <dsp:nvSpPr>
        <dsp:cNvPr id="0" name=""/>
        <dsp:cNvSpPr/>
      </dsp:nvSpPr>
      <dsp:spPr>
        <a:xfrm rot="19383479">
          <a:off x="2349847" y="581761"/>
          <a:ext cx="1074151" cy="310770"/>
        </a:xfrm>
        <a:prstGeom prst="leftArrow">
          <a:avLst>
            <a:gd name="adj1" fmla="val 60000"/>
            <a:gd name="adj2" fmla="val 5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0A6726-B3C4-4C4A-A986-43C203102166}">
      <dsp:nvSpPr>
        <dsp:cNvPr id="0" name=""/>
        <dsp:cNvSpPr/>
      </dsp:nvSpPr>
      <dsp:spPr>
        <a:xfrm>
          <a:off x="2798226" y="0"/>
          <a:ext cx="1035900" cy="828720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915" tIns="81915" rIns="81915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CF</a:t>
          </a:r>
          <a:endParaRPr lang="en-US" sz="4300" kern="1200" dirty="0"/>
        </a:p>
      </dsp:txBody>
      <dsp:txXfrm>
        <a:off x="2822498" y="24272"/>
        <a:ext cx="987356" cy="7801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5A956F-AE67-9C4E-9109-B6B5F8D712E9}">
      <dsp:nvSpPr>
        <dsp:cNvPr id="0" name=""/>
        <dsp:cNvSpPr/>
      </dsp:nvSpPr>
      <dsp:spPr>
        <a:xfrm>
          <a:off x="1940627" y="3649464"/>
          <a:ext cx="154335" cy="2940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7167" y="0"/>
              </a:lnTo>
              <a:lnTo>
                <a:pt x="77167" y="294084"/>
              </a:lnTo>
              <a:lnTo>
                <a:pt x="154335" y="29408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09491" y="3788203"/>
        <a:ext cx="16606" cy="16606"/>
      </dsp:txXfrm>
    </dsp:sp>
    <dsp:sp modelId="{218A2605-BD49-EF43-9A55-ECF6A84055B7}">
      <dsp:nvSpPr>
        <dsp:cNvPr id="0" name=""/>
        <dsp:cNvSpPr/>
      </dsp:nvSpPr>
      <dsp:spPr>
        <a:xfrm>
          <a:off x="1940627" y="3603744"/>
          <a:ext cx="1543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4335" y="4572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13936" y="3645605"/>
        <a:ext cx="7716" cy="7716"/>
      </dsp:txXfrm>
    </dsp:sp>
    <dsp:sp modelId="{0907C56C-4FC4-3D42-8611-04221AB35A8E}">
      <dsp:nvSpPr>
        <dsp:cNvPr id="0" name=""/>
        <dsp:cNvSpPr/>
      </dsp:nvSpPr>
      <dsp:spPr>
        <a:xfrm>
          <a:off x="1940627" y="3355379"/>
          <a:ext cx="154335" cy="294084"/>
        </a:xfrm>
        <a:custGeom>
          <a:avLst/>
          <a:gdLst/>
          <a:ahLst/>
          <a:cxnLst/>
          <a:rect l="0" t="0" r="0" b="0"/>
          <a:pathLst>
            <a:path>
              <a:moveTo>
                <a:pt x="0" y="294084"/>
              </a:moveTo>
              <a:lnTo>
                <a:pt x="77167" y="294084"/>
              </a:lnTo>
              <a:lnTo>
                <a:pt x="77167" y="0"/>
              </a:lnTo>
              <a:lnTo>
                <a:pt x="154335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09491" y="3494118"/>
        <a:ext cx="16606" cy="16606"/>
      </dsp:txXfrm>
    </dsp:sp>
    <dsp:sp modelId="{219CDFBE-552E-9547-B625-93F237B42666}">
      <dsp:nvSpPr>
        <dsp:cNvPr id="0" name=""/>
        <dsp:cNvSpPr/>
      </dsp:nvSpPr>
      <dsp:spPr>
        <a:xfrm>
          <a:off x="1014614" y="2252563"/>
          <a:ext cx="154335" cy="1396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7167" y="0"/>
              </a:lnTo>
              <a:lnTo>
                <a:pt x="77167" y="1396900"/>
              </a:lnTo>
              <a:lnTo>
                <a:pt x="154335" y="139690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56647" y="2915878"/>
        <a:ext cx="70270" cy="70270"/>
      </dsp:txXfrm>
    </dsp:sp>
    <dsp:sp modelId="{55CBD1BA-FD35-DE48-9E06-566C31208879}">
      <dsp:nvSpPr>
        <dsp:cNvPr id="0" name=""/>
        <dsp:cNvSpPr/>
      </dsp:nvSpPr>
      <dsp:spPr>
        <a:xfrm>
          <a:off x="1940627" y="2767210"/>
          <a:ext cx="154335" cy="2940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7167" y="0"/>
              </a:lnTo>
              <a:lnTo>
                <a:pt x="77167" y="294084"/>
              </a:lnTo>
              <a:lnTo>
                <a:pt x="154335" y="29408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09491" y="2905950"/>
        <a:ext cx="16606" cy="16606"/>
      </dsp:txXfrm>
    </dsp:sp>
    <dsp:sp modelId="{78DA1502-F39A-D349-A236-33BBFB8AA82B}">
      <dsp:nvSpPr>
        <dsp:cNvPr id="0" name=""/>
        <dsp:cNvSpPr/>
      </dsp:nvSpPr>
      <dsp:spPr>
        <a:xfrm>
          <a:off x="1940627" y="2721490"/>
          <a:ext cx="1543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4335" y="4572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13936" y="2763352"/>
        <a:ext cx="7716" cy="7716"/>
      </dsp:txXfrm>
    </dsp:sp>
    <dsp:sp modelId="{96B617E3-DB48-3945-A465-44ACAE756CE1}">
      <dsp:nvSpPr>
        <dsp:cNvPr id="0" name=""/>
        <dsp:cNvSpPr/>
      </dsp:nvSpPr>
      <dsp:spPr>
        <a:xfrm>
          <a:off x="1940627" y="2473126"/>
          <a:ext cx="154335" cy="294084"/>
        </a:xfrm>
        <a:custGeom>
          <a:avLst/>
          <a:gdLst/>
          <a:ahLst/>
          <a:cxnLst/>
          <a:rect l="0" t="0" r="0" b="0"/>
          <a:pathLst>
            <a:path>
              <a:moveTo>
                <a:pt x="0" y="294084"/>
              </a:moveTo>
              <a:lnTo>
                <a:pt x="77167" y="294084"/>
              </a:lnTo>
              <a:lnTo>
                <a:pt x="77167" y="0"/>
              </a:lnTo>
              <a:lnTo>
                <a:pt x="154335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09491" y="2611865"/>
        <a:ext cx="16606" cy="16606"/>
      </dsp:txXfrm>
    </dsp:sp>
    <dsp:sp modelId="{697C954C-98BF-FD4F-9995-E8606AF5B889}">
      <dsp:nvSpPr>
        <dsp:cNvPr id="0" name=""/>
        <dsp:cNvSpPr/>
      </dsp:nvSpPr>
      <dsp:spPr>
        <a:xfrm>
          <a:off x="1014614" y="2252563"/>
          <a:ext cx="154335" cy="514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7167" y="0"/>
              </a:lnTo>
              <a:lnTo>
                <a:pt x="77167" y="514647"/>
              </a:lnTo>
              <a:lnTo>
                <a:pt x="154335" y="51464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78349" y="2496454"/>
        <a:ext cx="26864" cy="26864"/>
      </dsp:txXfrm>
    </dsp:sp>
    <dsp:sp modelId="{301A8E12-556B-C242-804C-3F8994B1DDE2}">
      <dsp:nvSpPr>
        <dsp:cNvPr id="0" name=""/>
        <dsp:cNvSpPr/>
      </dsp:nvSpPr>
      <dsp:spPr>
        <a:xfrm>
          <a:off x="1940627" y="1884957"/>
          <a:ext cx="154335" cy="2940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7167" y="0"/>
              </a:lnTo>
              <a:lnTo>
                <a:pt x="77167" y="294084"/>
              </a:lnTo>
              <a:lnTo>
                <a:pt x="154335" y="29408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09491" y="2023696"/>
        <a:ext cx="16606" cy="16606"/>
      </dsp:txXfrm>
    </dsp:sp>
    <dsp:sp modelId="{2F7C9757-A027-BE41-AB84-BD25D755BA17}">
      <dsp:nvSpPr>
        <dsp:cNvPr id="0" name=""/>
        <dsp:cNvSpPr/>
      </dsp:nvSpPr>
      <dsp:spPr>
        <a:xfrm>
          <a:off x="1940627" y="1839237"/>
          <a:ext cx="1543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4335" y="4572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13936" y="1881099"/>
        <a:ext cx="7716" cy="7716"/>
      </dsp:txXfrm>
    </dsp:sp>
    <dsp:sp modelId="{B2F69EBA-5725-844C-B5B9-0B9F3DBAB06C}">
      <dsp:nvSpPr>
        <dsp:cNvPr id="0" name=""/>
        <dsp:cNvSpPr/>
      </dsp:nvSpPr>
      <dsp:spPr>
        <a:xfrm>
          <a:off x="1940627" y="1590873"/>
          <a:ext cx="154335" cy="294084"/>
        </a:xfrm>
        <a:custGeom>
          <a:avLst/>
          <a:gdLst/>
          <a:ahLst/>
          <a:cxnLst/>
          <a:rect l="0" t="0" r="0" b="0"/>
          <a:pathLst>
            <a:path>
              <a:moveTo>
                <a:pt x="0" y="294084"/>
              </a:moveTo>
              <a:lnTo>
                <a:pt x="77167" y="294084"/>
              </a:lnTo>
              <a:lnTo>
                <a:pt x="77167" y="0"/>
              </a:lnTo>
              <a:lnTo>
                <a:pt x="154335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09491" y="1729612"/>
        <a:ext cx="16606" cy="16606"/>
      </dsp:txXfrm>
    </dsp:sp>
    <dsp:sp modelId="{D288EC2E-132B-1E46-9B9D-E29B3D58B566}">
      <dsp:nvSpPr>
        <dsp:cNvPr id="0" name=""/>
        <dsp:cNvSpPr/>
      </dsp:nvSpPr>
      <dsp:spPr>
        <a:xfrm>
          <a:off x="1014614" y="1884957"/>
          <a:ext cx="154335" cy="367605"/>
        </a:xfrm>
        <a:custGeom>
          <a:avLst/>
          <a:gdLst/>
          <a:ahLst/>
          <a:cxnLst/>
          <a:rect l="0" t="0" r="0" b="0"/>
          <a:pathLst>
            <a:path>
              <a:moveTo>
                <a:pt x="0" y="367605"/>
              </a:moveTo>
              <a:lnTo>
                <a:pt x="77167" y="367605"/>
              </a:lnTo>
              <a:lnTo>
                <a:pt x="77167" y="0"/>
              </a:lnTo>
              <a:lnTo>
                <a:pt x="154335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81814" y="2058793"/>
        <a:ext cx="19934" cy="19934"/>
      </dsp:txXfrm>
    </dsp:sp>
    <dsp:sp modelId="{9E19C8EC-7B59-CF40-982D-C76A91251559}">
      <dsp:nvSpPr>
        <dsp:cNvPr id="0" name=""/>
        <dsp:cNvSpPr/>
      </dsp:nvSpPr>
      <dsp:spPr>
        <a:xfrm>
          <a:off x="2866640" y="1296789"/>
          <a:ext cx="154335" cy="2940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7167" y="0"/>
              </a:lnTo>
              <a:lnTo>
                <a:pt x="77167" y="294084"/>
              </a:lnTo>
              <a:lnTo>
                <a:pt x="154335" y="29408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35504" y="1435528"/>
        <a:ext cx="16606" cy="16606"/>
      </dsp:txXfrm>
    </dsp:sp>
    <dsp:sp modelId="{86C90B18-388B-5C4D-AAC6-1FB72A8DB3C3}">
      <dsp:nvSpPr>
        <dsp:cNvPr id="0" name=""/>
        <dsp:cNvSpPr/>
      </dsp:nvSpPr>
      <dsp:spPr>
        <a:xfrm>
          <a:off x="2866640" y="1251069"/>
          <a:ext cx="1543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4335" y="4572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39949" y="1292930"/>
        <a:ext cx="7716" cy="7716"/>
      </dsp:txXfrm>
    </dsp:sp>
    <dsp:sp modelId="{6AAE58AE-C616-004E-831D-996FACA3F546}">
      <dsp:nvSpPr>
        <dsp:cNvPr id="0" name=""/>
        <dsp:cNvSpPr/>
      </dsp:nvSpPr>
      <dsp:spPr>
        <a:xfrm>
          <a:off x="2866640" y="1002704"/>
          <a:ext cx="154335" cy="294084"/>
        </a:xfrm>
        <a:custGeom>
          <a:avLst/>
          <a:gdLst/>
          <a:ahLst/>
          <a:cxnLst/>
          <a:rect l="0" t="0" r="0" b="0"/>
          <a:pathLst>
            <a:path>
              <a:moveTo>
                <a:pt x="0" y="294084"/>
              </a:moveTo>
              <a:lnTo>
                <a:pt x="77167" y="294084"/>
              </a:lnTo>
              <a:lnTo>
                <a:pt x="77167" y="0"/>
              </a:lnTo>
              <a:lnTo>
                <a:pt x="154335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35504" y="1141443"/>
        <a:ext cx="16606" cy="16606"/>
      </dsp:txXfrm>
    </dsp:sp>
    <dsp:sp modelId="{ADDC69D4-255D-8740-86B5-F807A5787704}">
      <dsp:nvSpPr>
        <dsp:cNvPr id="0" name=""/>
        <dsp:cNvSpPr/>
      </dsp:nvSpPr>
      <dsp:spPr>
        <a:xfrm>
          <a:off x="1940627" y="855662"/>
          <a:ext cx="154335" cy="4411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7167" y="0"/>
              </a:lnTo>
              <a:lnTo>
                <a:pt x="77167" y="441126"/>
              </a:lnTo>
              <a:lnTo>
                <a:pt x="154335" y="44112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06111" y="1064542"/>
        <a:ext cx="23367" cy="23367"/>
      </dsp:txXfrm>
    </dsp:sp>
    <dsp:sp modelId="{68C0138C-FB8B-A847-9921-0DDB06255817}">
      <dsp:nvSpPr>
        <dsp:cNvPr id="0" name=""/>
        <dsp:cNvSpPr/>
      </dsp:nvSpPr>
      <dsp:spPr>
        <a:xfrm>
          <a:off x="2866640" y="414535"/>
          <a:ext cx="154335" cy="2940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7167" y="0"/>
              </a:lnTo>
              <a:lnTo>
                <a:pt x="77167" y="294084"/>
              </a:lnTo>
              <a:lnTo>
                <a:pt x="154335" y="29408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35504" y="553275"/>
        <a:ext cx="16606" cy="16606"/>
      </dsp:txXfrm>
    </dsp:sp>
    <dsp:sp modelId="{C484A44F-B03D-DB4D-855E-E209388F0F97}">
      <dsp:nvSpPr>
        <dsp:cNvPr id="0" name=""/>
        <dsp:cNvSpPr/>
      </dsp:nvSpPr>
      <dsp:spPr>
        <a:xfrm>
          <a:off x="2866640" y="368815"/>
          <a:ext cx="1543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4335" y="4572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39949" y="410677"/>
        <a:ext cx="7716" cy="7716"/>
      </dsp:txXfrm>
    </dsp:sp>
    <dsp:sp modelId="{F962FAF4-56D6-0E46-8345-3944B81E99DF}">
      <dsp:nvSpPr>
        <dsp:cNvPr id="0" name=""/>
        <dsp:cNvSpPr/>
      </dsp:nvSpPr>
      <dsp:spPr>
        <a:xfrm>
          <a:off x="2866640" y="120451"/>
          <a:ext cx="154335" cy="294084"/>
        </a:xfrm>
        <a:custGeom>
          <a:avLst/>
          <a:gdLst/>
          <a:ahLst/>
          <a:cxnLst/>
          <a:rect l="0" t="0" r="0" b="0"/>
          <a:pathLst>
            <a:path>
              <a:moveTo>
                <a:pt x="0" y="294084"/>
              </a:moveTo>
              <a:lnTo>
                <a:pt x="77167" y="294084"/>
              </a:lnTo>
              <a:lnTo>
                <a:pt x="77167" y="0"/>
              </a:lnTo>
              <a:lnTo>
                <a:pt x="154335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35504" y="259190"/>
        <a:ext cx="16606" cy="16606"/>
      </dsp:txXfrm>
    </dsp:sp>
    <dsp:sp modelId="{C49988C9-175F-E141-91A5-98FFA0A5461F}">
      <dsp:nvSpPr>
        <dsp:cNvPr id="0" name=""/>
        <dsp:cNvSpPr/>
      </dsp:nvSpPr>
      <dsp:spPr>
        <a:xfrm>
          <a:off x="1940627" y="414535"/>
          <a:ext cx="154335" cy="441126"/>
        </a:xfrm>
        <a:custGeom>
          <a:avLst/>
          <a:gdLst/>
          <a:ahLst/>
          <a:cxnLst/>
          <a:rect l="0" t="0" r="0" b="0"/>
          <a:pathLst>
            <a:path>
              <a:moveTo>
                <a:pt x="0" y="441126"/>
              </a:moveTo>
              <a:lnTo>
                <a:pt x="77167" y="441126"/>
              </a:lnTo>
              <a:lnTo>
                <a:pt x="77167" y="0"/>
              </a:lnTo>
              <a:lnTo>
                <a:pt x="154335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06111" y="623415"/>
        <a:ext cx="23367" cy="23367"/>
      </dsp:txXfrm>
    </dsp:sp>
    <dsp:sp modelId="{A3081883-5EC1-BB40-9C72-EAE0BFB634BD}">
      <dsp:nvSpPr>
        <dsp:cNvPr id="0" name=""/>
        <dsp:cNvSpPr/>
      </dsp:nvSpPr>
      <dsp:spPr>
        <a:xfrm>
          <a:off x="1014614" y="855662"/>
          <a:ext cx="154335" cy="1396900"/>
        </a:xfrm>
        <a:custGeom>
          <a:avLst/>
          <a:gdLst/>
          <a:ahLst/>
          <a:cxnLst/>
          <a:rect l="0" t="0" r="0" b="0"/>
          <a:pathLst>
            <a:path>
              <a:moveTo>
                <a:pt x="0" y="1396900"/>
              </a:moveTo>
              <a:lnTo>
                <a:pt x="77167" y="1396900"/>
              </a:lnTo>
              <a:lnTo>
                <a:pt x="77167" y="0"/>
              </a:lnTo>
              <a:lnTo>
                <a:pt x="154335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56647" y="1518977"/>
        <a:ext cx="70270" cy="70270"/>
      </dsp:txXfrm>
    </dsp:sp>
    <dsp:sp modelId="{C23312CF-5357-8049-8E80-37F1EFCB0272}">
      <dsp:nvSpPr>
        <dsp:cNvPr id="0" name=""/>
        <dsp:cNvSpPr/>
      </dsp:nvSpPr>
      <dsp:spPr>
        <a:xfrm rot="16200000">
          <a:off x="277855" y="2134929"/>
          <a:ext cx="1238250" cy="235267"/>
        </a:xfrm>
        <a:prstGeom prst="rect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Demographic Information</a:t>
          </a:r>
          <a:endParaRPr lang="en-US" sz="900" kern="1200" dirty="0"/>
        </a:p>
      </dsp:txBody>
      <dsp:txXfrm>
        <a:off x="277855" y="2134929"/>
        <a:ext cx="1238250" cy="235267"/>
      </dsp:txXfrm>
    </dsp:sp>
    <dsp:sp modelId="{D4CEC0E4-4A8A-234C-BA68-67A75CEDE5AD}">
      <dsp:nvSpPr>
        <dsp:cNvPr id="0" name=""/>
        <dsp:cNvSpPr/>
      </dsp:nvSpPr>
      <dsp:spPr>
        <a:xfrm>
          <a:off x="1168949" y="738028"/>
          <a:ext cx="771677" cy="235267"/>
        </a:xfrm>
        <a:prstGeom prst="rect">
          <a:avLst/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Age</a:t>
          </a:r>
          <a:endParaRPr lang="en-US" sz="800" kern="1200" dirty="0"/>
        </a:p>
      </dsp:txBody>
      <dsp:txXfrm>
        <a:off x="1168949" y="738028"/>
        <a:ext cx="771677" cy="235267"/>
      </dsp:txXfrm>
    </dsp:sp>
    <dsp:sp modelId="{FEA013A8-AFBE-B44E-960B-81ADA41540D7}">
      <dsp:nvSpPr>
        <dsp:cNvPr id="0" name=""/>
        <dsp:cNvSpPr/>
      </dsp:nvSpPr>
      <dsp:spPr>
        <a:xfrm>
          <a:off x="2094962" y="296902"/>
          <a:ext cx="771677" cy="235267"/>
        </a:xfrm>
        <a:prstGeom prst="rect">
          <a:avLst/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Male</a:t>
          </a:r>
          <a:endParaRPr lang="en-US" sz="800" kern="1200" dirty="0"/>
        </a:p>
      </dsp:txBody>
      <dsp:txXfrm>
        <a:off x="2094962" y="296902"/>
        <a:ext cx="771677" cy="235267"/>
      </dsp:txXfrm>
    </dsp:sp>
    <dsp:sp modelId="{F9BB7181-8D7C-6344-8E1F-D07A59558DDF}">
      <dsp:nvSpPr>
        <dsp:cNvPr id="0" name=""/>
        <dsp:cNvSpPr/>
      </dsp:nvSpPr>
      <dsp:spPr>
        <a:xfrm>
          <a:off x="3020975" y="2817"/>
          <a:ext cx="771677" cy="235267"/>
        </a:xfrm>
        <a:prstGeom prst="rect">
          <a:avLst/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Minor</a:t>
          </a:r>
          <a:endParaRPr lang="en-US" sz="800" kern="1200" dirty="0"/>
        </a:p>
      </dsp:txBody>
      <dsp:txXfrm>
        <a:off x="3020975" y="2817"/>
        <a:ext cx="771677" cy="235267"/>
      </dsp:txXfrm>
    </dsp:sp>
    <dsp:sp modelId="{AB2C9BFF-4484-1041-8282-6BC1E5FC3369}">
      <dsp:nvSpPr>
        <dsp:cNvPr id="0" name=""/>
        <dsp:cNvSpPr/>
      </dsp:nvSpPr>
      <dsp:spPr>
        <a:xfrm>
          <a:off x="3020975" y="296902"/>
          <a:ext cx="771677" cy="235267"/>
        </a:xfrm>
        <a:prstGeom prst="rect">
          <a:avLst/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Young (18 - 45)</a:t>
          </a:r>
          <a:endParaRPr lang="en-US" sz="800" kern="1200" dirty="0"/>
        </a:p>
      </dsp:txBody>
      <dsp:txXfrm>
        <a:off x="3020975" y="296902"/>
        <a:ext cx="771677" cy="235267"/>
      </dsp:txXfrm>
    </dsp:sp>
    <dsp:sp modelId="{1599419F-119A-A948-B97D-89B4427FDF4A}">
      <dsp:nvSpPr>
        <dsp:cNvPr id="0" name=""/>
        <dsp:cNvSpPr/>
      </dsp:nvSpPr>
      <dsp:spPr>
        <a:xfrm>
          <a:off x="3020975" y="590986"/>
          <a:ext cx="771677" cy="235267"/>
        </a:xfrm>
        <a:prstGeom prst="rect">
          <a:avLst/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Old </a:t>
          </a:r>
          <a:endParaRPr lang="en-US" sz="800" kern="1200" dirty="0"/>
        </a:p>
      </dsp:txBody>
      <dsp:txXfrm>
        <a:off x="3020975" y="590986"/>
        <a:ext cx="771677" cy="235267"/>
      </dsp:txXfrm>
    </dsp:sp>
    <dsp:sp modelId="{CBD98DA0-39FE-2D4F-8C98-C8DE9B77A66F}">
      <dsp:nvSpPr>
        <dsp:cNvPr id="0" name=""/>
        <dsp:cNvSpPr/>
      </dsp:nvSpPr>
      <dsp:spPr>
        <a:xfrm>
          <a:off x="2094962" y="1179155"/>
          <a:ext cx="771677" cy="235267"/>
        </a:xfrm>
        <a:prstGeom prst="rect">
          <a:avLst/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Female</a:t>
          </a:r>
          <a:endParaRPr lang="en-US" sz="800" kern="1200" dirty="0"/>
        </a:p>
      </dsp:txBody>
      <dsp:txXfrm>
        <a:off x="2094962" y="1179155"/>
        <a:ext cx="771677" cy="235267"/>
      </dsp:txXfrm>
    </dsp:sp>
    <dsp:sp modelId="{C8A4BB9D-7E13-6646-AA7D-DBE12E3563A1}">
      <dsp:nvSpPr>
        <dsp:cNvPr id="0" name=""/>
        <dsp:cNvSpPr/>
      </dsp:nvSpPr>
      <dsp:spPr>
        <a:xfrm>
          <a:off x="3020975" y="885070"/>
          <a:ext cx="771677" cy="235267"/>
        </a:xfrm>
        <a:prstGeom prst="rect">
          <a:avLst/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Minor</a:t>
          </a:r>
          <a:endParaRPr lang="en-US" sz="800" kern="1200" dirty="0"/>
        </a:p>
      </dsp:txBody>
      <dsp:txXfrm>
        <a:off x="3020975" y="885070"/>
        <a:ext cx="771677" cy="235267"/>
      </dsp:txXfrm>
    </dsp:sp>
    <dsp:sp modelId="{F14A1718-1BAE-0B4F-BD17-FDC222B73868}">
      <dsp:nvSpPr>
        <dsp:cNvPr id="0" name=""/>
        <dsp:cNvSpPr/>
      </dsp:nvSpPr>
      <dsp:spPr>
        <a:xfrm>
          <a:off x="3020975" y="1179155"/>
          <a:ext cx="771677" cy="235267"/>
        </a:xfrm>
        <a:prstGeom prst="rect">
          <a:avLst/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Young (18-45)</a:t>
          </a:r>
          <a:endParaRPr lang="en-US" sz="800" kern="1200" dirty="0"/>
        </a:p>
      </dsp:txBody>
      <dsp:txXfrm>
        <a:off x="3020975" y="1179155"/>
        <a:ext cx="771677" cy="235267"/>
      </dsp:txXfrm>
    </dsp:sp>
    <dsp:sp modelId="{60E35F86-7DDF-0E4A-AA08-D42B3720056C}">
      <dsp:nvSpPr>
        <dsp:cNvPr id="0" name=""/>
        <dsp:cNvSpPr/>
      </dsp:nvSpPr>
      <dsp:spPr>
        <a:xfrm>
          <a:off x="3020975" y="1473239"/>
          <a:ext cx="771677" cy="235267"/>
        </a:xfrm>
        <a:prstGeom prst="rect">
          <a:avLst/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Old</a:t>
          </a:r>
          <a:endParaRPr lang="en-US" sz="800" kern="1200" dirty="0"/>
        </a:p>
      </dsp:txBody>
      <dsp:txXfrm>
        <a:off x="3020975" y="1473239"/>
        <a:ext cx="771677" cy="235267"/>
      </dsp:txXfrm>
    </dsp:sp>
    <dsp:sp modelId="{FF8C37F4-049E-9844-9009-53930BF676EC}">
      <dsp:nvSpPr>
        <dsp:cNvPr id="0" name=""/>
        <dsp:cNvSpPr/>
      </dsp:nvSpPr>
      <dsp:spPr>
        <a:xfrm>
          <a:off x="1168949" y="1767324"/>
          <a:ext cx="771677" cy="235267"/>
        </a:xfrm>
        <a:prstGeom prst="rect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Education</a:t>
          </a:r>
          <a:endParaRPr lang="en-US" sz="800" kern="1200" dirty="0"/>
        </a:p>
      </dsp:txBody>
      <dsp:txXfrm>
        <a:off x="1168949" y="1767324"/>
        <a:ext cx="771677" cy="235267"/>
      </dsp:txXfrm>
    </dsp:sp>
    <dsp:sp modelId="{FCF09C98-BD83-FF49-A370-7064456C23FE}">
      <dsp:nvSpPr>
        <dsp:cNvPr id="0" name=""/>
        <dsp:cNvSpPr/>
      </dsp:nvSpPr>
      <dsp:spPr>
        <a:xfrm>
          <a:off x="2094962" y="1473239"/>
          <a:ext cx="771677" cy="235267"/>
        </a:xfrm>
        <a:prstGeom prst="rect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Low (No diploma)</a:t>
          </a:r>
          <a:endParaRPr lang="en-US" sz="800" kern="1200" dirty="0"/>
        </a:p>
      </dsp:txBody>
      <dsp:txXfrm>
        <a:off x="2094962" y="1473239"/>
        <a:ext cx="771677" cy="235267"/>
      </dsp:txXfrm>
    </dsp:sp>
    <dsp:sp modelId="{59BF0669-26FF-9944-92AD-5A17A3A8BC9E}">
      <dsp:nvSpPr>
        <dsp:cNvPr id="0" name=""/>
        <dsp:cNvSpPr/>
      </dsp:nvSpPr>
      <dsp:spPr>
        <a:xfrm>
          <a:off x="2094962" y="1767324"/>
          <a:ext cx="771677" cy="235267"/>
        </a:xfrm>
        <a:prstGeom prst="rect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Medium (College)</a:t>
          </a:r>
          <a:endParaRPr lang="en-US" sz="800" kern="1200" dirty="0"/>
        </a:p>
      </dsp:txBody>
      <dsp:txXfrm>
        <a:off x="2094962" y="1767324"/>
        <a:ext cx="771677" cy="235267"/>
      </dsp:txXfrm>
    </dsp:sp>
    <dsp:sp modelId="{4E8A9424-D4F0-A044-A997-183F0D1D6A87}">
      <dsp:nvSpPr>
        <dsp:cNvPr id="0" name=""/>
        <dsp:cNvSpPr/>
      </dsp:nvSpPr>
      <dsp:spPr>
        <a:xfrm>
          <a:off x="2094962" y="2061408"/>
          <a:ext cx="771677" cy="235267"/>
        </a:xfrm>
        <a:prstGeom prst="rect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High</a:t>
          </a:r>
          <a:endParaRPr lang="en-US" sz="800" kern="1200" dirty="0"/>
        </a:p>
      </dsp:txBody>
      <dsp:txXfrm>
        <a:off x="2094962" y="2061408"/>
        <a:ext cx="771677" cy="235267"/>
      </dsp:txXfrm>
    </dsp:sp>
    <dsp:sp modelId="{EE50DED9-8ADD-D049-AC61-2CCFE9246795}">
      <dsp:nvSpPr>
        <dsp:cNvPr id="0" name=""/>
        <dsp:cNvSpPr/>
      </dsp:nvSpPr>
      <dsp:spPr>
        <a:xfrm>
          <a:off x="1168949" y="2649577"/>
          <a:ext cx="771677" cy="235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Income</a:t>
          </a:r>
          <a:endParaRPr lang="en-US" sz="800" kern="1200" dirty="0"/>
        </a:p>
      </dsp:txBody>
      <dsp:txXfrm>
        <a:off x="1168949" y="2649577"/>
        <a:ext cx="771677" cy="235267"/>
      </dsp:txXfrm>
    </dsp:sp>
    <dsp:sp modelId="{026DBDCF-260A-A641-8E62-EC60C5BBADC0}">
      <dsp:nvSpPr>
        <dsp:cNvPr id="0" name=""/>
        <dsp:cNvSpPr/>
      </dsp:nvSpPr>
      <dsp:spPr>
        <a:xfrm>
          <a:off x="2094962" y="2355492"/>
          <a:ext cx="771677" cy="235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Low (&lt;30K)</a:t>
          </a:r>
          <a:endParaRPr lang="en-US" sz="800" kern="1200" dirty="0"/>
        </a:p>
      </dsp:txBody>
      <dsp:txXfrm>
        <a:off x="2094962" y="2355492"/>
        <a:ext cx="771677" cy="235267"/>
      </dsp:txXfrm>
    </dsp:sp>
    <dsp:sp modelId="{51188B7A-334D-614F-8DD5-B203A901100F}">
      <dsp:nvSpPr>
        <dsp:cNvPr id="0" name=""/>
        <dsp:cNvSpPr/>
      </dsp:nvSpPr>
      <dsp:spPr>
        <a:xfrm>
          <a:off x="2094962" y="2649577"/>
          <a:ext cx="771677" cy="235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Medium (30K - 75K)</a:t>
          </a:r>
          <a:endParaRPr lang="en-US" sz="800" kern="1200" dirty="0"/>
        </a:p>
      </dsp:txBody>
      <dsp:txXfrm>
        <a:off x="2094962" y="2649577"/>
        <a:ext cx="771677" cy="235267"/>
      </dsp:txXfrm>
    </dsp:sp>
    <dsp:sp modelId="{FBA82508-1771-794B-9959-BABEC2CB35AC}">
      <dsp:nvSpPr>
        <dsp:cNvPr id="0" name=""/>
        <dsp:cNvSpPr/>
      </dsp:nvSpPr>
      <dsp:spPr>
        <a:xfrm>
          <a:off x="2094962" y="2943661"/>
          <a:ext cx="771677" cy="235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High</a:t>
          </a:r>
          <a:endParaRPr lang="en-US" sz="800" kern="1200" dirty="0"/>
        </a:p>
      </dsp:txBody>
      <dsp:txXfrm>
        <a:off x="2094962" y="2943661"/>
        <a:ext cx="771677" cy="235267"/>
      </dsp:txXfrm>
    </dsp:sp>
    <dsp:sp modelId="{B5131B2B-AF2F-C94D-8F7A-51A877BF973B}">
      <dsp:nvSpPr>
        <dsp:cNvPr id="0" name=""/>
        <dsp:cNvSpPr/>
      </dsp:nvSpPr>
      <dsp:spPr>
        <a:xfrm>
          <a:off x="1168949" y="3531830"/>
          <a:ext cx="771677" cy="235267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Occupation</a:t>
          </a:r>
          <a:endParaRPr lang="en-US" sz="800" kern="1200" dirty="0"/>
        </a:p>
      </dsp:txBody>
      <dsp:txXfrm>
        <a:off x="1168949" y="3531830"/>
        <a:ext cx="771677" cy="235267"/>
      </dsp:txXfrm>
    </dsp:sp>
    <dsp:sp modelId="{21484574-E826-8448-8FAA-90FF3E8ED596}">
      <dsp:nvSpPr>
        <dsp:cNvPr id="0" name=""/>
        <dsp:cNvSpPr/>
      </dsp:nvSpPr>
      <dsp:spPr>
        <a:xfrm>
          <a:off x="2094962" y="3237745"/>
          <a:ext cx="771677" cy="235267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Executive/Admin</a:t>
          </a:r>
          <a:endParaRPr lang="en-US" sz="800" kern="1200" dirty="0"/>
        </a:p>
      </dsp:txBody>
      <dsp:txXfrm>
        <a:off x="2094962" y="3237745"/>
        <a:ext cx="771677" cy="235267"/>
      </dsp:txXfrm>
    </dsp:sp>
    <dsp:sp modelId="{A61212ED-2EE6-FA40-B493-E1898BB157F5}">
      <dsp:nvSpPr>
        <dsp:cNvPr id="0" name=""/>
        <dsp:cNvSpPr/>
      </dsp:nvSpPr>
      <dsp:spPr>
        <a:xfrm>
          <a:off x="2094962" y="3531830"/>
          <a:ext cx="771677" cy="235267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Clerical</a:t>
          </a:r>
          <a:endParaRPr lang="en-US" sz="800" kern="1200" dirty="0"/>
        </a:p>
      </dsp:txBody>
      <dsp:txXfrm>
        <a:off x="2094962" y="3531830"/>
        <a:ext cx="771677" cy="235267"/>
      </dsp:txXfrm>
    </dsp:sp>
    <dsp:sp modelId="{36A12992-F947-0A45-ADC3-476F725C9564}">
      <dsp:nvSpPr>
        <dsp:cNvPr id="0" name=""/>
        <dsp:cNvSpPr/>
      </dsp:nvSpPr>
      <dsp:spPr>
        <a:xfrm>
          <a:off x="2094962" y="3825914"/>
          <a:ext cx="771677" cy="235267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Others</a:t>
          </a:r>
          <a:endParaRPr lang="en-US" sz="800" kern="1200" dirty="0"/>
        </a:p>
      </dsp:txBody>
      <dsp:txXfrm>
        <a:off x="2094962" y="3825914"/>
        <a:ext cx="771677" cy="2352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0.79332</cdr:x>
      <cdr:y>0.15468</cdr:y>
    </cdr:from>
    <cdr:to>
      <cdr:x>0.86716</cdr:x>
      <cdr:y>0.25579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5993465" y="376692"/>
          <a:ext cx="557864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charset="0"/>
              <a:ea typeface="+mn-ea"/>
              <a:cs typeface="+mn-cs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charset="0"/>
              <a:ea typeface="+mn-ea"/>
              <a:cs typeface="+mn-cs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charset="0"/>
              <a:ea typeface="+mn-ea"/>
              <a:cs typeface="+mn-cs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charset="0"/>
              <a:ea typeface="+mn-ea"/>
              <a:cs typeface="+mn-cs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charset="0"/>
              <a:ea typeface="+mn-ea"/>
              <a:cs typeface="+mn-cs"/>
            </a:defRPr>
          </a:lvl5pPr>
          <a:lvl6pPr marL="2286000" algn="l" defTabSz="914400" rtl="0" eaLnBrk="1" latinLnBrk="0" hangingPunct="1">
            <a:defRPr kern="1200">
              <a:solidFill>
                <a:schemeClr val="tx1"/>
              </a:solidFill>
              <a:latin typeface="Arial" charset="0"/>
              <a:ea typeface="+mn-ea"/>
              <a:cs typeface="+mn-cs"/>
            </a:defRPr>
          </a:lvl6pPr>
          <a:lvl7pPr marL="2743200" algn="l" defTabSz="914400" rtl="0" eaLnBrk="1" latinLnBrk="0" hangingPunct="1">
            <a:defRPr kern="1200">
              <a:solidFill>
                <a:schemeClr val="tx1"/>
              </a:solidFill>
              <a:latin typeface="Arial" charset="0"/>
              <a:ea typeface="+mn-ea"/>
              <a:cs typeface="+mn-cs"/>
            </a:defRPr>
          </a:lvl7pPr>
          <a:lvl8pPr marL="3200400" algn="l" defTabSz="914400" rtl="0" eaLnBrk="1" latinLnBrk="0" hangingPunct="1">
            <a:defRPr kern="1200">
              <a:solidFill>
                <a:schemeClr val="tx1"/>
              </a:solidFill>
              <a:latin typeface="Arial" charset="0"/>
              <a:ea typeface="+mn-ea"/>
              <a:cs typeface="+mn-cs"/>
            </a:defRPr>
          </a:lvl8pPr>
          <a:lvl9pPr marL="3657600" algn="l" defTabSz="914400" rtl="0" eaLnBrk="1" latinLnBrk="0" hangingPunct="1">
            <a:defRPr kern="1200">
              <a:solidFill>
                <a:schemeClr val="tx1"/>
              </a:solidFill>
              <a:latin typeface="Arial" charset="0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Bogle" charset="0"/>
              <a:ea typeface="Bogle" charset="0"/>
              <a:cs typeface="Bogle" charset="0"/>
            </a:rPr>
            <a:t>24</a:t>
          </a:r>
          <a:endParaRPr lang="en-US" sz="1000" b="1" dirty="0">
            <a:solidFill>
              <a:schemeClr val="tx1">
                <a:lumMod val="65000"/>
                <a:lumOff val="35000"/>
              </a:schemeClr>
            </a:solidFill>
            <a:latin typeface="Bogle" charset="0"/>
            <a:ea typeface="Bogle" charset="0"/>
            <a:cs typeface="Bogle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0.69231</cdr:x>
      <cdr:y>0.41593</cdr:y>
    </cdr:from>
    <cdr:to>
      <cdr:x>0.87179</cdr:x>
      <cdr:y>0.49558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057400" y="1193800"/>
          <a:ext cx="533400" cy="228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0.64103</cdr:x>
      <cdr:y>0.36283</cdr:y>
    </cdr:from>
    <cdr:to>
      <cdr:x>0.94872</cdr:x>
      <cdr:y>0.68142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905000" y="10414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0.61538</cdr:x>
      <cdr:y>0.33628</cdr:y>
    </cdr:from>
    <cdr:to>
      <cdr:x>0.87179</cdr:x>
      <cdr:y>0.39552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1828800" y="965200"/>
          <a:ext cx="762000" cy="1700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7C561-8FB8-4578-810E-76877968FA76}" type="datetimeFigureOut">
              <a:rPr lang="en-US" smtClean="0"/>
              <a:pPr/>
              <a:t>7/6/18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FA487-2624-498E-A60E-F5FFC151D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402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744" y="0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770" y="4409758"/>
            <a:ext cx="5598160" cy="417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7904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744" y="8817904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CC3E49-79C6-4998-AFD5-A6BABACBC3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039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8865B1-CAC1-4D3C-828B-CF78CC4C35AC}" type="slidenum">
              <a:rPr lang="en-US"/>
              <a:pPr/>
              <a:t>1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09758"/>
            <a:ext cx="5131647" cy="417766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51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C3E49-79C6-4998-AFD5-A6BABACBC3C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28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C3E49-79C6-4998-AFD5-A6BABACBC3C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61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C3E49-79C6-4998-AFD5-A6BABACBC3C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38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C3E49-79C6-4998-AFD5-A6BABACBC3C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5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C3E49-79C6-4998-AFD5-A6BABACBC3C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42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01: Ad - hoc technique</a:t>
            </a:r>
          </a:p>
          <a:p>
            <a:r>
              <a:rPr lang="en-US" dirty="0" smtClean="0"/>
              <a:t>02: Comprehensive approach</a:t>
            </a:r>
            <a:r>
              <a:rPr lang="en-US" baseline="0" dirty="0" smtClean="0"/>
              <a:t> to index set.</a:t>
            </a:r>
          </a:p>
          <a:p>
            <a:r>
              <a:rPr lang="en-US" baseline="0" dirty="0" smtClean="0"/>
              <a:t>03: BSTS - Uses sophisticated techniques to get idea of prior behavior of unknown parameters, does not allow non integral seasonal indices.</a:t>
            </a:r>
          </a:p>
          <a:p>
            <a:r>
              <a:rPr lang="en-US" baseline="0" dirty="0" smtClean="0"/>
              <a:t>04: TBATS - allows non integral, varying seasonal indices.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05: Market research file for driver variables.</a:t>
            </a:r>
          </a:p>
          <a:p>
            <a:r>
              <a:rPr lang="en-US" baseline="0" dirty="0" smtClean="0"/>
              <a:t>06: Conditional forest vs random forest.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C3E49-79C6-4998-AFD5-A6BABACBC3C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30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C3E49-79C6-4998-AFD5-A6BABACBC3C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C3E49-79C6-4998-AFD5-A6BABACBC3C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1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C3E49-79C6-4998-AFD5-A6BABACBC3C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4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C3E49-79C6-4998-AFD5-A6BABACBC3C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8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C3E49-79C6-4998-AFD5-A6BABACBC3C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2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C3E49-79C6-4998-AFD5-A6BABACBC3C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74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tif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48640" y="1438930"/>
            <a:ext cx="8046720" cy="523220"/>
          </a:xfrm>
          <a:solidFill>
            <a:schemeClr val="accent1">
              <a:alpha val="0"/>
            </a:schemeClr>
          </a:solidFill>
        </p:spPr>
        <p:txBody>
          <a:bodyPr anchor="b"/>
          <a:lstStyle>
            <a:lvl1pPr algn="ctr">
              <a:defRPr sz="2800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48640" y="2743202"/>
            <a:ext cx="8046720" cy="640080"/>
          </a:xfrm>
          <a:solidFill>
            <a:schemeClr val="accent1">
              <a:alpha val="0"/>
            </a:schemeClr>
          </a:solidFill>
        </p:spPr>
        <p:txBody>
          <a:bodyPr/>
          <a:lstStyle>
            <a:lvl1pPr marL="0" indent="0" algn="ctr">
              <a:buFont typeface="Times" pitchFamily="18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821430"/>
            <a:ext cx="8046720" cy="274320"/>
          </a:xfrm>
        </p:spPr>
        <p:txBody>
          <a:bodyPr anchor="ctr"/>
          <a:lstStyle>
            <a:lvl1pPr marL="0" indent="0" algn="ctr">
              <a:buNone/>
              <a:defRPr sz="1200" baseline="0">
                <a:latin typeface="Bogle" charset="0"/>
                <a:ea typeface="Bogle" charset="0"/>
                <a:cs typeface="Bogle" charset="0"/>
              </a:defRPr>
            </a:lvl1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smtClean="0"/>
              <a:t>Walmart Labs – Privileged and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fld id="{65B3A5B5-D464-4D94-A6FF-B439700E06B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828800" y="1946931"/>
            <a:ext cx="5486400" cy="842132"/>
            <a:chOff x="3352800" y="5063780"/>
            <a:chExt cx="5486400" cy="842132"/>
          </a:xfrm>
        </p:grpSpPr>
        <p:grpSp>
          <p:nvGrpSpPr>
            <p:cNvPr id="15" name="Group 14"/>
            <p:cNvGrpSpPr/>
            <p:nvPr userDrawn="1"/>
          </p:nvGrpSpPr>
          <p:grpSpPr>
            <a:xfrm>
              <a:off x="3352800" y="5380710"/>
              <a:ext cx="5486400" cy="208273"/>
              <a:chOff x="3352800" y="5380710"/>
              <a:chExt cx="5486400" cy="208273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3352800" y="5484847"/>
                <a:ext cx="5486400" cy="0"/>
              </a:xfrm>
              <a:prstGeom prst="line">
                <a:avLst/>
              </a:prstGeom>
              <a:ln>
                <a:solidFill>
                  <a:srgbClr val="2F295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 userDrawn="1"/>
            </p:nvSpPr>
            <p:spPr>
              <a:xfrm>
                <a:off x="5962919" y="5380710"/>
                <a:ext cx="261870" cy="2082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F2951"/>
                  </a:solidFill>
                  <a:latin typeface="Bogle" charset="0"/>
                  <a:ea typeface="Bogle" charset="0"/>
                  <a:cs typeface="Bogle" charset="0"/>
                </a:endParaRPr>
              </a:p>
            </p:txBody>
          </p:sp>
        </p:grpSp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837512" y="5063780"/>
              <a:ext cx="512683" cy="842132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Speci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entagon 11"/>
          <p:cNvSpPr/>
          <p:nvPr userDrawn="1"/>
        </p:nvSpPr>
        <p:spPr bwMode="auto">
          <a:xfrm rot="5400000">
            <a:off x="3095624" y="333376"/>
            <a:ext cx="2952752" cy="2286000"/>
          </a:xfrm>
          <a:prstGeom prst="homePlate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09840"/>
            <a:ext cx="7772400" cy="400110"/>
          </a:xfrm>
        </p:spPr>
        <p:txBody>
          <a:bodyPr/>
          <a:lstStyle>
            <a:lvl1pPr algn="ctr">
              <a:defRPr sz="2000" b="1" cap="all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440430"/>
            <a:ext cx="7772400" cy="27432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dirty="0" smtClean="0"/>
              <a:t>Walmart Labs – Privileged and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fld id="{65B3A5B5-D464-4D94-A6FF-B439700E06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reeform 89"/>
          <p:cNvSpPr>
            <a:spLocks noEditPoints="1"/>
          </p:cNvSpPr>
          <p:nvPr userDrawn="1"/>
        </p:nvSpPr>
        <p:spPr bwMode="auto">
          <a:xfrm>
            <a:off x="4143198" y="1273917"/>
            <a:ext cx="857605" cy="748806"/>
          </a:xfrm>
          <a:custGeom>
            <a:avLst/>
            <a:gdLst/>
            <a:ahLst/>
            <a:cxnLst>
              <a:cxn ang="0">
                <a:pos x="62" y="32"/>
              </a:cxn>
              <a:cxn ang="0">
                <a:pos x="61" y="33"/>
              </a:cxn>
              <a:cxn ang="0">
                <a:pos x="57" y="33"/>
              </a:cxn>
              <a:cxn ang="0">
                <a:pos x="57" y="50"/>
              </a:cxn>
              <a:cxn ang="0">
                <a:pos x="53" y="54"/>
              </a:cxn>
              <a:cxn ang="0">
                <a:pos x="9" y="54"/>
              </a:cxn>
              <a:cxn ang="0">
                <a:pos x="6" y="50"/>
              </a:cxn>
              <a:cxn ang="0">
                <a:pos x="6" y="33"/>
              </a:cxn>
              <a:cxn ang="0">
                <a:pos x="2" y="33"/>
              </a:cxn>
              <a:cxn ang="0">
                <a:pos x="0" y="32"/>
              </a:cxn>
              <a:cxn ang="0">
                <a:pos x="0" y="19"/>
              </a:cxn>
              <a:cxn ang="0">
                <a:pos x="2" y="18"/>
              </a:cxn>
              <a:cxn ang="0">
                <a:pos x="19" y="18"/>
              </a:cxn>
              <a:cxn ang="0">
                <a:pos x="10" y="9"/>
              </a:cxn>
              <a:cxn ang="0">
                <a:pos x="19" y="0"/>
              </a:cxn>
              <a:cxn ang="0">
                <a:pos x="26" y="3"/>
              </a:cxn>
              <a:cxn ang="0">
                <a:pos x="31" y="10"/>
              </a:cxn>
              <a:cxn ang="0">
                <a:pos x="36" y="3"/>
              </a:cxn>
              <a:cxn ang="0">
                <a:pos x="43" y="0"/>
              </a:cxn>
              <a:cxn ang="0">
                <a:pos x="52" y="9"/>
              </a:cxn>
              <a:cxn ang="0">
                <a:pos x="43" y="18"/>
              </a:cxn>
              <a:cxn ang="0">
                <a:pos x="61" y="18"/>
              </a:cxn>
              <a:cxn ang="0">
                <a:pos x="62" y="19"/>
              </a:cxn>
              <a:cxn ang="0">
                <a:pos x="62" y="32"/>
              </a:cxn>
              <a:cxn ang="0">
                <a:pos x="27" y="13"/>
              </a:cxn>
              <a:cxn ang="0">
                <a:pos x="22" y="6"/>
              </a:cxn>
              <a:cxn ang="0">
                <a:pos x="19" y="5"/>
              </a:cxn>
              <a:cxn ang="0">
                <a:pos x="16" y="9"/>
              </a:cxn>
              <a:cxn ang="0">
                <a:pos x="19" y="13"/>
              </a:cxn>
              <a:cxn ang="0">
                <a:pos x="27" y="13"/>
              </a:cxn>
              <a:cxn ang="0">
                <a:pos x="38" y="45"/>
              </a:cxn>
              <a:cxn ang="0">
                <a:pos x="38" y="26"/>
              </a:cxn>
              <a:cxn ang="0">
                <a:pos x="38" y="18"/>
              </a:cxn>
              <a:cxn ang="0">
                <a:pos x="25" y="18"/>
              </a:cxn>
              <a:cxn ang="0">
                <a:pos x="25" y="26"/>
              </a:cxn>
              <a:cxn ang="0">
                <a:pos x="25" y="45"/>
              </a:cxn>
              <a:cxn ang="0">
                <a:pos x="25" y="47"/>
              </a:cxn>
              <a:cxn ang="0">
                <a:pos x="27" y="49"/>
              </a:cxn>
              <a:cxn ang="0">
                <a:pos x="35" y="49"/>
              </a:cxn>
              <a:cxn ang="0">
                <a:pos x="38" y="47"/>
              </a:cxn>
              <a:cxn ang="0">
                <a:pos x="38" y="45"/>
              </a:cxn>
              <a:cxn ang="0">
                <a:pos x="43" y="5"/>
              </a:cxn>
              <a:cxn ang="0">
                <a:pos x="40" y="6"/>
              </a:cxn>
              <a:cxn ang="0">
                <a:pos x="35" y="13"/>
              </a:cxn>
              <a:cxn ang="0">
                <a:pos x="43" y="13"/>
              </a:cxn>
              <a:cxn ang="0">
                <a:pos x="47" y="9"/>
              </a:cxn>
              <a:cxn ang="0">
                <a:pos x="43" y="5"/>
              </a:cxn>
            </a:cxnLst>
            <a:rect l="0" t="0" r="r" b="b"/>
            <a:pathLst>
              <a:path w="62" h="54">
                <a:moveTo>
                  <a:pt x="62" y="32"/>
                </a:moveTo>
                <a:cubicBezTo>
                  <a:pt x="62" y="33"/>
                  <a:pt x="62" y="33"/>
                  <a:pt x="61" y="33"/>
                </a:cubicBezTo>
                <a:cubicBezTo>
                  <a:pt x="57" y="33"/>
                  <a:pt x="57" y="33"/>
                  <a:pt x="57" y="33"/>
                </a:cubicBezTo>
                <a:cubicBezTo>
                  <a:pt x="57" y="50"/>
                  <a:pt x="57" y="50"/>
                  <a:pt x="57" y="50"/>
                </a:cubicBezTo>
                <a:cubicBezTo>
                  <a:pt x="57" y="52"/>
                  <a:pt x="55" y="54"/>
                  <a:pt x="53" y="54"/>
                </a:cubicBezTo>
                <a:cubicBezTo>
                  <a:pt x="9" y="54"/>
                  <a:pt x="9" y="54"/>
                  <a:pt x="9" y="54"/>
                </a:cubicBezTo>
                <a:cubicBezTo>
                  <a:pt x="7" y="54"/>
                  <a:pt x="6" y="52"/>
                  <a:pt x="6" y="50"/>
                </a:cubicBezTo>
                <a:cubicBezTo>
                  <a:pt x="6" y="33"/>
                  <a:pt x="6" y="33"/>
                  <a:pt x="6" y="33"/>
                </a:cubicBezTo>
                <a:cubicBezTo>
                  <a:pt x="2" y="33"/>
                  <a:pt x="2" y="33"/>
                  <a:pt x="2" y="33"/>
                </a:cubicBezTo>
                <a:cubicBezTo>
                  <a:pt x="1" y="33"/>
                  <a:pt x="0" y="33"/>
                  <a:pt x="0" y="32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1" y="18"/>
                  <a:pt x="2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14" y="18"/>
                  <a:pt x="10" y="14"/>
                  <a:pt x="10" y="9"/>
                </a:cubicBezTo>
                <a:cubicBezTo>
                  <a:pt x="10" y="4"/>
                  <a:pt x="14" y="0"/>
                  <a:pt x="19" y="0"/>
                </a:cubicBezTo>
                <a:cubicBezTo>
                  <a:pt x="22" y="0"/>
                  <a:pt x="25" y="1"/>
                  <a:pt x="26" y="3"/>
                </a:cubicBezTo>
                <a:cubicBezTo>
                  <a:pt x="31" y="10"/>
                  <a:pt x="31" y="10"/>
                  <a:pt x="31" y="10"/>
                </a:cubicBezTo>
                <a:cubicBezTo>
                  <a:pt x="36" y="3"/>
                  <a:pt x="36" y="3"/>
                  <a:pt x="36" y="3"/>
                </a:cubicBezTo>
                <a:cubicBezTo>
                  <a:pt x="38" y="1"/>
                  <a:pt x="41" y="0"/>
                  <a:pt x="43" y="0"/>
                </a:cubicBezTo>
                <a:cubicBezTo>
                  <a:pt x="48" y="0"/>
                  <a:pt x="52" y="4"/>
                  <a:pt x="52" y="9"/>
                </a:cubicBezTo>
                <a:cubicBezTo>
                  <a:pt x="52" y="14"/>
                  <a:pt x="48" y="18"/>
                  <a:pt x="43" y="18"/>
                </a:cubicBezTo>
                <a:cubicBezTo>
                  <a:pt x="61" y="18"/>
                  <a:pt x="61" y="18"/>
                  <a:pt x="61" y="18"/>
                </a:cubicBezTo>
                <a:cubicBezTo>
                  <a:pt x="62" y="18"/>
                  <a:pt x="62" y="19"/>
                  <a:pt x="62" y="19"/>
                </a:cubicBezTo>
                <a:lnTo>
                  <a:pt x="62" y="32"/>
                </a:lnTo>
                <a:close/>
                <a:moveTo>
                  <a:pt x="27" y="13"/>
                </a:moveTo>
                <a:cubicBezTo>
                  <a:pt x="22" y="6"/>
                  <a:pt x="22" y="6"/>
                  <a:pt x="22" y="6"/>
                </a:cubicBezTo>
                <a:cubicBezTo>
                  <a:pt x="22" y="6"/>
                  <a:pt x="21" y="5"/>
                  <a:pt x="19" y="5"/>
                </a:cubicBezTo>
                <a:cubicBezTo>
                  <a:pt x="17" y="5"/>
                  <a:pt x="16" y="7"/>
                  <a:pt x="16" y="9"/>
                </a:cubicBezTo>
                <a:cubicBezTo>
                  <a:pt x="16" y="11"/>
                  <a:pt x="17" y="13"/>
                  <a:pt x="19" y="13"/>
                </a:cubicBezTo>
                <a:lnTo>
                  <a:pt x="27" y="13"/>
                </a:lnTo>
                <a:close/>
                <a:moveTo>
                  <a:pt x="38" y="45"/>
                </a:moveTo>
                <a:cubicBezTo>
                  <a:pt x="38" y="26"/>
                  <a:pt x="38" y="26"/>
                  <a:pt x="38" y="26"/>
                </a:cubicBezTo>
                <a:cubicBezTo>
                  <a:pt x="38" y="18"/>
                  <a:pt x="38" y="18"/>
                  <a:pt x="38" y="18"/>
                </a:cubicBezTo>
                <a:cubicBezTo>
                  <a:pt x="25" y="18"/>
                  <a:pt x="25" y="18"/>
                  <a:pt x="25" y="18"/>
                </a:cubicBezTo>
                <a:cubicBezTo>
                  <a:pt x="25" y="26"/>
                  <a:pt x="25" y="26"/>
                  <a:pt x="25" y="26"/>
                </a:cubicBezTo>
                <a:cubicBezTo>
                  <a:pt x="25" y="45"/>
                  <a:pt x="25" y="45"/>
                  <a:pt x="25" y="45"/>
                </a:cubicBezTo>
                <a:cubicBezTo>
                  <a:pt x="25" y="47"/>
                  <a:pt x="25" y="47"/>
                  <a:pt x="25" y="47"/>
                </a:cubicBezTo>
                <a:cubicBezTo>
                  <a:pt x="25" y="48"/>
                  <a:pt x="26" y="49"/>
                  <a:pt x="27" y="49"/>
                </a:cubicBezTo>
                <a:cubicBezTo>
                  <a:pt x="35" y="49"/>
                  <a:pt x="35" y="49"/>
                  <a:pt x="35" y="49"/>
                </a:cubicBezTo>
                <a:cubicBezTo>
                  <a:pt x="37" y="49"/>
                  <a:pt x="38" y="48"/>
                  <a:pt x="38" y="47"/>
                </a:cubicBezTo>
                <a:lnTo>
                  <a:pt x="38" y="45"/>
                </a:lnTo>
                <a:close/>
                <a:moveTo>
                  <a:pt x="43" y="5"/>
                </a:moveTo>
                <a:cubicBezTo>
                  <a:pt x="42" y="5"/>
                  <a:pt x="41" y="6"/>
                  <a:pt x="40" y="6"/>
                </a:cubicBezTo>
                <a:cubicBezTo>
                  <a:pt x="35" y="13"/>
                  <a:pt x="35" y="13"/>
                  <a:pt x="35" y="13"/>
                </a:cubicBezTo>
                <a:cubicBezTo>
                  <a:pt x="43" y="13"/>
                  <a:pt x="43" y="13"/>
                  <a:pt x="43" y="13"/>
                </a:cubicBezTo>
                <a:cubicBezTo>
                  <a:pt x="45" y="13"/>
                  <a:pt x="47" y="11"/>
                  <a:pt x="47" y="9"/>
                </a:cubicBezTo>
                <a:cubicBezTo>
                  <a:pt x="47" y="7"/>
                  <a:pt x="45" y="5"/>
                  <a:pt x="43" y="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Bogle" charset="0"/>
              <a:ea typeface="Bogle" charset="0"/>
              <a:cs typeface="Bogle" charset="0"/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828800" y="3714750"/>
            <a:ext cx="5486400" cy="842132"/>
            <a:chOff x="3352800" y="5063780"/>
            <a:chExt cx="5486400" cy="842132"/>
          </a:xfrm>
        </p:grpSpPr>
        <p:grpSp>
          <p:nvGrpSpPr>
            <p:cNvPr id="16" name="Group 15"/>
            <p:cNvGrpSpPr/>
            <p:nvPr userDrawn="1"/>
          </p:nvGrpSpPr>
          <p:grpSpPr>
            <a:xfrm>
              <a:off x="3352800" y="5380710"/>
              <a:ext cx="5486400" cy="208273"/>
              <a:chOff x="3352800" y="5380710"/>
              <a:chExt cx="5486400" cy="208273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3352800" y="5484847"/>
                <a:ext cx="5486400" cy="0"/>
              </a:xfrm>
              <a:prstGeom prst="line">
                <a:avLst/>
              </a:prstGeom>
              <a:ln>
                <a:solidFill>
                  <a:srgbClr val="2F295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 userDrawn="1"/>
            </p:nvSpPr>
            <p:spPr>
              <a:xfrm>
                <a:off x="5962919" y="5380710"/>
                <a:ext cx="261870" cy="2082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F2951"/>
                  </a:solidFill>
                  <a:latin typeface="Bogle" charset="0"/>
                  <a:ea typeface="Bogle" charset="0"/>
                  <a:cs typeface="Bogle" charset="0"/>
                </a:endParaRPr>
              </a:p>
            </p:txBody>
          </p:sp>
        </p:grpSp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837512" y="5063780"/>
              <a:ext cx="512683" cy="842132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66056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St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entagon 11"/>
          <p:cNvSpPr/>
          <p:nvPr userDrawn="1"/>
        </p:nvSpPr>
        <p:spPr bwMode="auto">
          <a:xfrm rot="5400000">
            <a:off x="3095624" y="333376"/>
            <a:ext cx="2952752" cy="2286000"/>
          </a:xfrm>
          <a:prstGeom prst="homePlate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09840"/>
            <a:ext cx="7772400" cy="400110"/>
          </a:xfrm>
        </p:spPr>
        <p:txBody>
          <a:bodyPr/>
          <a:lstStyle>
            <a:lvl1pPr algn="ctr">
              <a:defRPr sz="2000" b="1" cap="all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440430"/>
            <a:ext cx="7772400" cy="27432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dirty="0" smtClean="0"/>
              <a:t>Walmart Labs – Privileged and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fld id="{65B3A5B5-D464-4D94-A6FF-B439700E06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reeform 112"/>
          <p:cNvSpPr>
            <a:spLocks noEditPoints="1"/>
          </p:cNvSpPr>
          <p:nvPr userDrawn="1"/>
        </p:nvSpPr>
        <p:spPr bwMode="auto">
          <a:xfrm rot="10800000">
            <a:off x="4127300" y="1047750"/>
            <a:ext cx="889401" cy="901669"/>
          </a:xfrm>
          <a:custGeom>
            <a:avLst/>
            <a:gdLst/>
            <a:ahLst/>
            <a:cxnLst>
              <a:cxn ang="0">
                <a:pos x="26" y="55"/>
              </a:cxn>
              <a:cxn ang="0">
                <a:pos x="14" y="67"/>
              </a:cxn>
              <a:cxn ang="0">
                <a:pos x="13" y="68"/>
              </a:cxn>
              <a:cxn ang="0">
                <a:pos x="12" y="67"/>
              </a:cxn>
              <a:cxn ang="0">
                <a:pos x="0" y="55"/>
              </a:cxn>
              <a:cxn ang="0">
                <a:pos x="0" y="54"/>
              </a:cxn>
              <a:cxn ang="0">
                <a:pos x="1" y="53"/>
              </a:cxn>
              <a:cxn ang="0">
                <a:pos x="8" y="53"/>
              </a:cxn>
              <a:cxn ang="0">
                <a:pos x="8" y="1"/>
              </a:cxn>
              <a:cxn ang="0">
                <a:pos x="10" y="0"/>
              </a:cxn>
              <a:cxn ang="0">
                <a:pos x="17" y="0"/>
              </a:cxn>
              <a:cxn ang="0">
                <a:pos x="18" y="1"/>
              </a:cxn>
              <a:cxn ang="0">
                <a:pos x="18" y="53"/>
              </a:cxn>
              <a:cxn ang="0">
                <a:pos x="25" y="53"/>
              </a:cxn>
              <a:cxn ang="0">
                <a:pos x="27" y="54"/>
              </a:cxn>
              <a:cxn ang="0">
                <a:pos x="26" y="55"/>
              </a:cxn>
              <a:cxn ang="0">
                <a:pos x="67" y="8"/>
              </a:cxn>
              <a:cxn ang="0">
                <a:pos x="66" y="9"/>
              </a:cxn>
              <a:cxn ang="0">
                <a:pos x="34" y="9"/>
              </a:cxn>
              <a:cxn ang="0">
                <a:pos x="33" y="8"/>
              </a:cxn>
              <a:cxn ang="0">
                <a:pos x="33" y="1"/>
              </a:cxn>
              <a:cxn ang="0">
                <a:pos x="34" y="0"/>
              </a:cxn>
              <a:cxn ang="0">
                <a:pos x="66" y="0"/>
              </a:cxn>
              <a:cxn ang="0">
                <a:pos x="67" y="1"/>
              </a:cxn>
              <a:cxn ang="0">
                <a:pos x="67" y="8"/>
              </a:cxn>
              <a:cxn ang="0">
                <a:pos x="60" y="28"/>
              </a:cxn>
              <a:cxn ang="0">
                <a:pos x="58" y="29"/>
              </a:cxn>
              <a:cxn ang="0">
                <a:pos x="34" y="29"/>
              </a:cxn>
              <a:cxn ang="0">
                <a:pos x="33" y="28"/>
              </a:cxn>
              <a:cxn ang="0">
                <a:pos x="33" y="20"/>
              </a:cxn>
              <a:cxn ang="0">
                <a:pos x="34" y="19"/>
              </a:cxn>
              <a:cxn ang="0">
                <a:pos x="58" y="19"/>
              </a:cxn>
              <a:cxn ang="0">
                <a:pos x="60" y="20"/>
              </a:cxn>
              <a:cxn ang="0">
                <a:pos x="60" y="28"/>
              </a:cxn>
              <a:cxn ang="0">
                <a:pos x="52" y="47"/>
              </a:cxn>
              <a:cxn ang="0">
                <a:pos x="51" y="48"/>
              </a:cxn>
              <a:cxn ang="0">
                <a:pos x="34" y="48"/>
              </a:cxn>
              <a:cxn ang="0">
                <a:pos x="33" y="47"/>
              </a:cxn>
              <a:cxn ang="0">
                <a:pos x="33" y="40"/>
              </a:cxn>
              <a:cxn ang="0">
                <a:pos x="34" y="39"/>
              </a:cxn>
              <a:cxn ang="0">
                <a:pos x="51" y="39"/>
              </a:cxn>
              <a:cxn ang="0">
                <a:pos x="52" y="40"/>
              </a:cxn>
              <a:cxn ang="0">
                <a:pos x="52" y="47"/>
              </a:cxn>
              <a:cxn ang="0">
                <a:pos x="45" y="67"/>
              </a:cxn>
              <a:cxn ang="0">
                <a:pos x="44" y="68"/>
              </a:cxn>
              <a:cxn ang="0">
                <a:pos x="34" y="68"/>
              </a:cxn>
              <a:cxn ang="0">
                <a:pos x="33" y="67"/>
              </a:cxn>
              <a:cxn ang="0">
                <a:pos x="33" y="59"/>
              </a:cxn>
              <a:cxn ang="0">
                <a:pos x="34" y="58"/>
              </a:cxn>
              <a:cxn ang="0">
                <a:pos x="44" y="58"/>
              </a:cxn>
              <a:cxn ang="0">
                <a:pos x="45" y="59"/>
              </a:cxn>
              <a:cxn ang="0">
                <a:pos x="45" y="67"/>
              </a:cxn>
            </a:cxnLst>
            <a:rect l="0" t="0" r="r" b="b"/>
            <a:pathLst>
              <a:path w="67" h="68">
                <a:moveTo>
                  <a:pt x="26" y="55"/>
                </a:moveTo>
                <a:cubicBezTo>
                  <a:pt x="14" y="67"/>
                  <a:pt x="14" y="67"/>
                  <a:pt x="14" y="67"/>
                </a:cubicBezTo>
                <a:cubicBezTo>
                  <a:pt x="14" y="68"/>
                  <a:pt x="14" y="68"/>
                  <a:pt x="13" y="68"/>
                </a:cubicBezTo>
                <a:cubicBezTo>
                  <a:pt x="13" y="68"/>
                  <a:pt x="13" y="68"/>
                  <a:pt x="12" y="67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4"/>
                  <a:pt x="0" y="54"/>
                </a:cubicBezTo>
                <a:cubicBezTo>
                  <a:pt x="0" y="53"/>
                  <a:pt x="1" y="53"/>
                  <a:pt x="1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8" y="1"/>
                  <a:pt x="8" y="1"/>
                  <a:pt x="8" y="1"/>
                </a:cubicBezTo>
                <a:cubicBezTo>
                  <a:pt x="8" y="0"/>
                  <a:pt x="9" y="0"/>
                  <a:pt x="1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8" y="0"/>
                  <a:pt x="18" y="0"/>
                  <a:pt x="18" y="1"/>
                </a:cubicBezTo>
                <a:cubicBezTo>
                  <a:pt x="18" y="53"/>
                  <a:pt x="18" y="53"/>
                  <a:pt x="18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6" y="53"/>
                  <a:pt x="27" y="54"/>
                  <a:pt x="27" y="54"/>
                </a:cubicBezTo>
                <a:cubicBezTo>
                  <a:pt x="27" y="55"/>
                  <a:pt x="27" y="55"/>
                  <a:pt x="26" y="55"/>
                </a:cubicBezTo>
                <a:close/>
                <a:moveTo>
                  <a:pt x="67" y="8"/>
                </a:moveTo>
                <a:cubicBezTo>
                  <a:pt x="67" y="9"/>
                  <a:pt x="66" y="9"/>
                  <a:pt x="66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3" y="9"/>
                  <a:pt x="33" y="9"/>
                  <a:pt x="33" y="8"/>
                </a:cubicBezTo>
                <a:cubicBezTo>
                  <a:pt x="33" y="1"/>
                  <a:pt x="33" y="1"/>
                  <a:pt x="33" y="1"/>
                </a:cubicBezTo>
                <a:cubicBezTo>
                  <a:pt x="33" y="0"/>
                  <a:pt x="33" y="0"/>
                  <a:pt x="34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6" y="0"/>
                  <a:pt x="67" y="0"/>
                  <a:pt x="67" y="1"/>
                </a:cubicBezTo>
                <a:lnTo>
                  <a:pt x="67" y="8"/>
                </a:lnTo>
                <a:close/>
                <a:moveTo>
                  <a:pt x="60" y="28"/>
                </a:moveTo>
                <a:cubicBezTo>
                  <a:pt x="60" y="28"/>
                  <a:pt x="59" y="29"/>
                  <a:pt x="58" y="29"/>
                </a:cubicBezTo>
                <a:cubicBezTo>
                  <a:pt x="34" y="29"/>
                  <a:pt x="34" y="29"/>
                  <a:pt x="34" y="29"/>
                </a:cubicBezTo>
                <a:cubicBezTo>
                  <a:pt x="33" y="29"/>
                  <a:pt x="33" y="28"/>
                  <a:pt x="33" y="28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19"/>
                  <a:pt x="34" y="19"/>
                </a:cubicBezTo>
                <a:cubicBezTo>
                  <a:pt x="58" y="19"/>
                  <a:pt x="58" y="19"/>
                  <a:pt x="58" y="19"/>
                </a:cubicBezTo>
                <a:cubicBezTo>
                  <a:pt x="59" y="19"/>
                  <a:pt x="60" y="20"/>
                  <a:pt x="60" y="20"/>
                </a:cubicBezTo>
                <a:lnTo>
                  <a:pt x="60" y="28"/>
                </a:lnTo>
                <a:close/>
                <a:moveTo>
                  <a:pt x="52" y="47"/>
                </a:moveTo>
                <a:cubicBezTo>
                  <a:pt x="52" y="48"/>
                  <a:pt x="52" y="48"/>
                  <a:pt x="51" y="48"/>
                </a:cubicBezTo>
                <a:cubicBezTo>
                  <a:pt x="34" y="48"/>
                  <a:pt x="34" y="48"/>
                  <a:pt x="34" y="48"/>
                </a:cubicBezTo>
                <a:cubicBezTo>
                  <a:pt x="33" y="48"/>
                  <a:pt x="33" y="48"/>
                  <a:pt x="33" y="47"/>
                </a:cubicBezTo>
                <a:cubicBezTo>
                  <a:pt x="33" y="40"/>
                  <a:pt x="33" y="40"/>
                  <a:pt x="33" y="40"/>
                </a:cubicBezTo>
                <a:cubicBezTo>
                  <a:pt x="33" y="39"/>
                  <a:pt x="33" y="39"/>
                  <a:pt x="34" y="39"/>
                </a:cubicBezTo>
                <a:cubicBezTo>
                  <a:pt x="51" y="39"/>
                  <a:pt x="51" y="39"/>
                  <a:pt x="51" y="39"/>
                </a:cubicBezTo>
                <a:cubicBezTo>
                  <a:pt x="52" y="39"/>
                  <a:pt x="52" y="39"/>
                  <a:pt x="52" y="40"/>
                </a:cubicBezTo>
                <a:lnTo>
                  <a:pt x="52" y="47"/>
                </a:lnTo>
                <a:close/>
                <a:moveTo>
                  <a:pt x="45" y="67"/>
                </a:moveTo>
                <a:cubicBezTo>
                  <a:pt x="45" y="67"/>
                  <a:pt x="44" y="68"/>
                  <a:pt x="44" y="68"/>
                </a:cubicBezTo>
                <a:cubicBezTo>
                  <a:pt x="34" y="68"/>
                  <a:pt x="34" y="68"/>
                  <a:pt x="34" y="68"/>
                </a:cubicBezTo>
                <a:cubicBezTo>
                  <a:pt x="33" y="68"/>
                  <a:pt x="33" y="67"/>
                  <a:pt x="33" y="67"/>
                </a:cubicBezTo>
                <a:cubicBezTo>
                  <a:pt x="33" y="59"/>
                  <a:pt x="33" y="59"/>
                  <a:pt x="33" y="59"/>
                </a:cubicBezTo>
                <a:cubicBezTo>
                  <a:pt x="33" y="59"/>
                  <a:pt x="33" y="58"/>
                  <a:pt x="34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4" y="58"/>
                  <a:pt x="45" y="59"/>
                  <a:pt x="45" y="59"/>
                </a:cubicBezTo>
                <a:lnTo>
                  <a:pt x="45" y="6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Bogle" charset="0"/>
              <a:ea typeface="Bogle" charset="0"/>
              <a:cs typeface="Bogle" charset="0"/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828800" y="3714750"/>
            <a:ext cx="5486400" cy="842132"/>
            <a:chOff x="3352800" y="5063780"/>
            <a:chExt cx="5486400" cy="842132"/>
          </a:xfrm>
        </p:grpSpPr>
        <p:grpSp>
          <p:nvGrpSpPr>
            <p:cNvPr id="16" name="Group 15"/>
            <p:cNvGrpSpPr/>
            <p:nvPr userDrawn="1"/>
          </p:nvGrpSpPr>
          <p:grpSpPr>
            <a:xfrm>
              <a:off x="3352800" y="5380710"/>
              <a:ext cx="5486400" cy="208273"/>
              <a:chOff x="3352800" y="5380710"/>
              <a:chExt cx="5486400" cy="208273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3352800" y="5484847"/>
                <a:ext cx="5486400" cy="0"/>
              </a:xfrm>
              <a:prstGeom prst="line">
                <a:avLst/>
              </a:prstGeom>
              <a:ln>
                <a:solidFill>
                  <a:srgbClr val="2F295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 userDrawn="1"/>
            </p:nvSpPr>
            <p:spPr>
              <a:xfrm>
                <a:off x="5962919" y="5380710"/>
                <a:ext cx="261870" cy="2082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F2951"/>
                  </a:solidFill>
                  <a:latin typeface="Bogle" charset="0"/>
                  <a:ea typeface="Bogle" charset="0"/>
                  <a:cs typeface="Bogle" charset="0"/>
                </a:endParaRPr>
              </a:p>
            </p:txBody>
          </p:sp>
        </p:grpSp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837512" y="5063780"/>
              <a:ext cx="512683" cy="842132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93763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Step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entagon 11"/>
          <p:cNvSpPr/>
          <p:nvPr userDrawn="1"/>
        </p:nvSpPr>
        <p:spPr bwMode="auto">
          <a:xfrm rot="5400000">
            <a:off x="3095624" y="333376"/>
            <a:ext cx="2952752" cy="2286000"/>
          </a:xfrm>
          <a:prstGeom prst="homePlate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09840"/>
            <a:ext cx="7772400" cy="400110"/>
          </a:xfrm>
        </p:spPr>
        <p:txBody>
          <a:bodyPr/>
          <a:lstStyle>
            <a:lvl1pPr algn="ctr">
              <a:defRPr sz="2000" b="1" cap="all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440430"/>
            <a:ext cx="7772400" cy="27432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dirty="0" smtClean="0"/>
              <a:t>Walmart Labs – Privileged and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fld id="{65B3A5B5-D464-4D94-A6FF-B439700E06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reeform 219"/>
          <p:cNvSpPr>
            <a:spLocks noEditPoints="1"/>
          </p:cNvSpPr>
          <p:nvPr userDrawn="1"/>
        </p:nvSpPr>
        <p:spPr bwMode="auto">
          <a:xfrm>
            <a:off x="4127300" y="1276349"/>
            <a:ext cx="889401" cy="689739"/>
          </a:xfrm>
          <a:custGeom>
            <a:avLst/>
            <a:gdLst/>
            <a:ahLst/>
            <a:cxnLst>
              <a:cxn ang="0">
                <a:pos x="8" y="15"/>
              </a:cxn>
              <a:cxn ang="0">
                <a:pos x="0" y="7"/>
              </a:cxn>
              <a:cxn ang="0">
                <a:pos x="8" y="0"/>
              </a:cxn>
              <a:cxn ang="0">
                <a:pos x="15" y="7"/>
              </a:cxn>
              <a:cxn ang="0">
                <a:pos x="8" y="15"/>
              </a:cxn>
              <a:cxn ang="0">
                <a:pos x="8" y="34"/>
              </a:cxn>
              <a:cxn ang="0">
                <a:pos x="0" y="27"/>
              </a:cxn>
              <a:cxn ang="0">
                <a:pos x="8" y="19"/>
              </a:cxn>
              <a:cxn ang="0">
                <a:pos x="15" y="27"/>
              </a:cxn>
              <a:cxn ang="0">
                <a:pos x="8" y="34"/>
              </a:cxn>
              <a:cxn ang="0">
                <a:pos x="8" y="53"/>
              </a:cxn>
              <a:cxn ang="0">
                <a:pos x="0" y="46"/>
              </a:cxn>
              <a:cxn ang="0">
                <a:pos x="8" y="39"/>
              </a:cxn>
              <a:cxn ang="0">
                <a:pos x="15" y="46"/>
              </a:cxn>
              <a:cxn ang="0">
                <a:pos x="8" y="53"/>
              </a:cxn>
              <a:cxn ang="0">
                <a:pos x="68" y="11"/>
              </a:cxn>
              <a:cxn ang="0">
                <a:pos x="67" y="12"/>
              </a:cxn>
              <a:cxn ang="0">
                <a:pos x="21" y="12"/>
              </a:cxn>
              <a:cxn ang="0">
                <a:pos x="20" y="11"/>
              </a:cxn>
              <a:cxn ang="0">
                <a:pos x="20" y="4"/>
              </a:cxn>
              <a:cxn ang="0">
                <a:pos x="21" y="2"/>
              </a:cxn>
              <a:cxn ang="0">
                <a:pos x="67" y="2"/>
              </a:cxn>
              <a:cxn ang="0">
                <a:pos x="68" y="4"/>
              </a:cxn>
              <a:cxn ang="0">
                <a:pos x="68" y="11"/>
              </a:cxn>
              <a:cxn ang="0">
                <a:pos x="68" y="30"/>
              </a:cxn>
              <a:cxn ang="0">
                <a:pos x="67" y="32"/>
              </a:cxn>
              <a:cxn ang="0">
                <a:pos x="21" y="32"/>
              </a:cxn>
              <a:cxn ang="0">
                <a:pos x="20" y="30"/>
              </a:cxn>
              <a:cxn ang="0">
                <a:pos x="20" y="23"/>
              </a:cxn>
              <a:cxn ang="0">
                <a:pos x="21" y="22"/>
              </a:cxn>
              <a:cxn ang="0">
                <a:pos x="67" y="22"/>
              </a:cxn>
              <a:cxn ang="0">
                <a:pos x="68" y="23"/>
              </a:cxn>
              <a:cxn ang="0">
                <a:pos x="68" y="30"/>
              </a:cxn>
              <a:cxn ang="0">
                <a:pos x="68" y="50"/>
              </a:cxn>
              <a:cxn ang="0">
                <a:pos x="67" y="51"/>
              </a:cxn>
              <a:cxn ang="0">
                <a:pos x="21" y="51"/>
              </a:cxn>
              <a:cxn ang="0">
                <a:pos x="20" y="50"/>
              </a:cxn>
              <a:cxn ang="0">
                <a:pos x="20" y="42"/>
              </a:cxn>
              <a:cxn ang="0">
                <a:pos x="21" y="41"/>
              </a:cxn>
              <a:cxn ang="0">
                <a:pos x="67" y="41"/>
              </a:cxn>
              <a:cxn ang="0">
                <a:pos x="68" y="42"/>
              </a:cxn>
              <a:cxn ang="0">
                <a:pos x="68" y="50"/>
              </a:cxn>
            </a:cxnLst>
            <a:rect l="0" t="0" r="r" b="b"/>
            <a:pathLst>
              <a:path w="68" h="53">
                <a:moveTo>
                  <a:pt x="8" y="15"/>
                </a:moveTo>
                <a:cubicBezTo>
                  <a:pt x="4" y="15"/>
                  <a:pt x="0" y="11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12" y="0"/>
                  <a:pt x="15" y="3"/>
                  <a:pt x="15" y="7"/>
                </a:cubicBezTo>
                <a:cubicBezTo>
                  <a:pt x="15" y="11"/>
                  <a:pt x="12" y="15"/>
                  <a:pt x="8" y="15"/>
                </a:cubicBezTo>
                <a:close/>
                <a:moveTo>
                  <a:pt x="8" y="34"/>
                </a:moveTo>
                <a:cubicBezTo>
                  <a:pt x="4" y="34"/>
                  <a:pt x="0" y="31"/>
                  <a:pt x="0" y="27"/>
                </a:cubicBezTo>
                <a:cubicBezTo>
                  <a:pt x="0" y="23"/>
                  <a:pt x="4" y="19"/>
                  <a:pt x="8" y="19"/>
                </a:cubicBezTo>
                <a:cubicBezTo>
                  <a:pt x="12" y="19"/>
                  <a:pt x="15" y="23"/>
                  <a:pt x="15" y="27"/>
                </a:cubicBezTo>
                <a:cubicBezTo>
                  <a:pt x="15" y="31"/>
                  <a:pt x="12" y="34"/>
                  <a:pt x="8" y="34"/>
                </a:cubicBezTo>
                <a:close/>
                <a:moveTo>
                  <a:pt x="8" y="53"/>
                </a:moveTo>
                <a:cubicBezTo>
                  <a:pt x="4" y="53"/>
                  <a:pt x="0" y="50"/>
                  <a:pt x="0" y="46"/>
                </a:cubicBezTo>
                <a:cubicBezTo>
                  <a:pt x="0" y="42"/>
                  <a:pt x="4" y="39"/>
                  <a:pt x="8" y="39"/>
                </a:cubicBezTo>
                <a:cubicBezTo>
                  <a:pt x="12" y="39"/>
                  <a:pt x="15" y="42"/>
                  <a:pt x="15" y="46"/>
                </a:cubicBezTo>
                <a:cubicBezTo>
                  <a:pt x="15" y="50"/>
                  <a:pt x="12" y="53"/>
                  <a:pt x="8" y="53"/>
                </a:cubicBezTo>
                <a:close/>
                <a:moveTo>
                  <a:pt x="68" y="11"/>
                </a:moveTo>
                <a:cubicBezTo>
                  <a:pt x="68" y="12"/>
                  <a:pt x="68" y="12"/>
                  <a:pt x="67" y="12"/>
                </a:cubicBezTo>
                <a:cubicBezTo>
                  <a:pt x="21" y="12"/>
                  <a:pt x="21" y="12"/>
                  <a:pt x="21" y="12"/>
                </a:cubicBezTo>
                <a:cubicBezTo>
                  <a:pt x="20" y="12"/>
                  <a:pt x="20" y="12"/>
                  <a:pt x="20" y="11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3"/>
                  <a:pt x="20" y="2"/>
                  <a:pt x="21" y="2"/>
                </a:cubicBezTo>
                <a:cubicBezTo>
                  <a:pt x="67" y="2"/>
                  <a:pt x="67" y="2"/>
                  <a:pt x="67" y="2"/>
                </a:cubicBezTo>
                <a:cubicBezTo>
                  <a:pt x="68" y="2"/>
                  <a:pt x="68" y="3"/>
                  <a:pt x="68" y="4"/>
                </a:cubicBezTo>
                <a:lnTo>
                  <a:pt x="68" y="11"/>
                </a:lnTo>
                <a:close/>
                <a:moveTo>
                  <a:pt x="68" y="30"/>
                </a:moveTo>
                <a:cubicBezTo>
                  <a:pt x="68" y="31"/>
                  <a:pt x="68" y="32"/>
                  <a:pt x="67" y="32"/>
                </a:cubicBezTo>
                <a:cubicBezTo>
                  <a:pt x="21" y="32"/>
                  <a:pt x="21" y="32"/>
                  <a:pt x="21" y="32"/>
                </a:cubicBezTo>
                <a:cubicBezTo>
                  <a:pt x="20" y="32"/>
                  <a:pt x="20" y="31"/>
                  <a:pt x="20" y="30"/>
                </a:cubicBezTo>
                <a:cubicBezTo>
                  <a:pt x="20" y="23"/>
                  <a:pt x="20" y="23"/>
                  <a:pt x="20" y="23"/>
                </a:cubicBezTo>
                <a:cubicBezTo>
                  <a:pt x="20" y="22"/>
                  <a:pt x="20" y="22"/>
                  <a:pt x="21" y="22"/>
                </a:cubicBezTo>
                <a:cubicBezTo>
                  <a:pt x="67" y="22"/>
                  <a:pt x="67" y="22"/>
                  <a:pt x="67" y="22"/>
                </a:cubicBezTo>
                <a:cubicBezTo>
                  <a:pt x="68" y="22"/>
                  <a:pt x="68" y="22"/>
                  <a:pt x="68" y="23"/>
                </a:cubicBezTo>
                <a:lnTo>
                  <a:pt x="68" y="30"/>
                </a:lnTo>
                <a:close/>
                <a:moveTo>
                  <a:pt x="68" y="50"/>
                </a:moveTo>
                <a:cubicBezTo>
                  <a:pt x="68" y="50"/>
                  <a:pt x="68" y="51"/>
                  <a:pt x="67" y="51"/>
                </a:cubicBezTo>
                <a:cubicBezTo>
                  <a:pt x="21" y="51"/>
                  <a:pt x="21" y="51"/>
                  <a:pt x="21" y="51"/>
                </a:cubicBezTo>
                <a:cubicBezTo>
                  <a:pt x="20" y="51"/>
                  <a:pt x="20" y="50"/>
                  <a:pt x="20" y="50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1"/>
                  <a:pt x="21" y="41"/>
                </a:cubicBezTo>
                <a:cubicBezTo>
                  <a:pt x="67" y="41"/>
                  <a:pt x="67" y="41"/>
                  <a:pt x="67" y="41"/>
                </a:cubicBezTo>
                <a:cubicBezTo>
                  <a:pt x="68" y="41"/>
                  <a:pt x="68" y="42"/>
                  <a:pt x="68" y="42"/>
                </a:cubicBezTo>
                <a:lnTo>
                  <a:pt x="68" y="5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Bogle" charset="0"/>
              <a:ea typeface="Bogle" charset="0"/>
              <a:cs typeface="Bogle" charset="0"/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828800" y="3714750"/>
            <a:ext cx="5486400" cy="842132"/>
            <a:chOff x="3352800" y="5063780"/>
            <a:chExt cx="5486400" cy="842132"/>
          </a:xfrm>
        </p:grpSpPr>
        <p:grpSp>
          <p:nvGrpSpPr>
            <p:cNvPr id="16" name="Group 15"/>
            <p:cNvGrpSpPr/>
            <p:nvPr userDrawn="1"/>
          </p:nvGrpSpPr>
          <p:grpSpPr>
            <a:xfrm>
              <a:off x="3352800" y="5380710"/>
              <a:ext cx="5486400" cy="208273"/>
              <a:chOff x="3352800" y="5380710"/>
              <a:chExt cx="5486400" cy="208273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3352800" y="5484847"/>
                <a:ext cx="5486400" cy="0"/>
              </a:xfrm>
              <a:prstGeom prst="line">
                <a:avLst/>
              </a:prstGeom>
              <a:ln>
                <a:solidFill>
                  <a:srgbClr val="2F295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 userDrawn="1"/>
            </p:nvSpPr>
            <p:spPr>
              <a:xfrm>
                <a:off x="5962919" y="5380710"/>
                <a:ext cx="261870" cy="2082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F2951"/>
                  </a:solidFill>
                  <a:latin typeface="Bogle" charset="0"/>
                  <a:ea typeface="Bogle" charset="0"/>
                  <a:cs typeface="Bogle" charset="0"/>
                </a:endParaRPr>
              </a:p>
            </p:txBody>
          </p:sp>
        </p:grpSp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837512" y="5063780"/>
              <a:ext cx="512683" cy="842132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77146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Ide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entagon 11"/>
          <p:cNvSpPr/>
          <p:nvPr userDrawn="1"/>
        </p:nvSpPr>
        <p:spPr bwMode="auto">
          <a:xfrm rot="5400000">
            <a:off x="3095624" y="333376"/>
            <a:ext cx="2952752" cy="2286000"/>
          </a:xfrm>
          <a:prstGeom prst="homePlate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09840"/>
            <a:ext cx="7772400" cy="400110"/>
          </a:xfrm>
        </p:spPr>
        <p:txBody>
          <a:bodyPr/>
          <a:lstStyle>
            <a:lvl1pPr algn="ctr">
              <a:defRPr sz="2000" b="1" cap="all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440430"/>
            <a:ext cx="7772400" cy="27432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dirty="0" smtClean="0"/>
              <a:t>Walmart Labs – Privileged and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fld id="{65B3A5B5-D464-4D94-A6FF-B439700E06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reeform 103"/>
          <p:cNvSpPr>
            <a:spLocks noEditPoints="1"/>
          </p:cNvSpPr>
          <p:nvPr userDrawn="1"/>
        </p:nvSpPr>
        <p:spPr bwMode="auto">
          <a:xfrm>
            <a:off x="4209977" y="1048374"/>
            <a:ext cx="724047" cy="1066176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Bogle" charset="0"/>
              <a:ea typeface="Bogle" charset="0"/>
              <a:cs typeface="Bogle" charset="0"/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828800" y="3714750"/>
            <a:ext cx="5486400" cy="842132"/>
            <a:chOff x="3352800" y="5063780"/>
            <a:chExt cx="5486400" cy="842132"/>
          </a:xfrm>
        </p:grpSpPr>
        <p:grpSp>
          <p:nvGrpSpPr>
            <p:cNvPr id="16" name="Group 15"/>
            <p:cNvGrpSpPr/>
            <p:nvPr userDrawn="1"/>
          </p:nvGrpSpPr>
          <p:grpSpPr>
            <a:xfrm>
              <a:off x="3352800" y="5380710"/>
              <a:ext cx="5486400" cy="208273"/>
              <a:chOff x="3352800" y="5380710"/>
              <a:chExt cx="5486400" cy="208273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3352800" y="5484847"/>
                <a:ext cx="5486400" cy="0"/>
              </a:xfrm>
              <a:prstGeom prst="line">
                <a:avLst/>
              </a:prstGeom>
              <a:ln>
                <a:solidFill>
                  <a:srgbClr val="2F295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 userDrawn="1"/>
            </p:nvSpPr>
            <p:spPr>
              <a:xfrm>
                <a:off x="5962919" y="5380710"/>
                <a:ext cx="261870" cy="2082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F2951"/>
                  </a:solidFill>
                  <a:latin typeface="Bogle" charset="0"/>
                  <a:ea typeface="Bogle" charset="0"/>
                  <a:cs typeface="Bogle" charset="0"/>
                </a:endParaRPr>
              </a:p>
            </p:txBody>
          </p:sp>
        </p:grpSp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837512" y="5063780"/>
              <a:ext cx="512683" cy="842132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70944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Stru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entagon 11"/>
          <p:cNvSpPr/>
          <p:nvPr userDrawn="1"/>
        </p:nvSpPr>
        <p:spPr bwMode="auto">
          <a:xfrm rot="5400000">
            <a:off x="3095624" y="333376"/>
            <a:ext cx="2952752" cy="2286000"/>
          </a:xfrm>
          <a:prstGeom prst="homePlate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09840"/>
            <a:ext cx="7772400" cy="400110"/>
          </a:xfrm>
        </p:spPr>
        <p:txBody>
          <a:bodyPr/>
          <a:lstStyle>
            <a:lvl1pPr algn="ctr">
              <a:defRPr sz="2000" b="1" cap="all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440430"/>
            <a:ext cx="7772400" cy="27432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dirty="0" smtClean="0"/>
              <a:t>Walmart Labs – Privileged and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fld id="{65B3A5B5-D464-4D94-A6FF-B439700E06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reeform 56"/>
          <p:cNvSpPr>
            <a:spLocks noEditPoints="1"/>
          </p:cNvSpPr>
          <p:nvPr userDrawn="1"/>
        </p:nvSpPr>
        <p:spPr bwMode="auto">
          <a:xfrm>
            <a:off x="4102894" y="1123950"/>
            <a:ext cx="938213" cy="938213"/>
          </a:xfrm>
          <a:custGeom>
            <a:avLst/>
            <a:gdLst/>
            <a:ahLst/>
            <a:cxnLst>
              <a:cxn ang="0">
                <a:pos x="64" y="42"/>
              </a:cxn>
              <a:cxn ang="0">
                <a:pos x="63" y="44"/>
              </a:cxn>
              <a:cxn ang="0">
                <a:pos x="33" y="64"/>
              </a:cxn>
              <a:cxn ang="0">
                <a:pos x="32" y="64"/>
              </a:cxn>
              <a:cxn ang="0">
                <a:pos x="30" y="64"/>
              </a:cxn>
              <a:cxn ang="0">
                <a:pos x="1" y="44"/>
              </a:cxn>
              <a:cxn ang="0">
                <a:pos x="0" y="42"/>
              </a:cxn>
              <a:cxn ang="0">
                <a:pos x="0" y="23"/>
              </a:cxn>
              <a:cxn ang="0">
                <a:pos x="1" y="20"/>
              </a:cxn>
              <a:cxn ang="0">
                <a:pos x="30" y="1"/>
              </a:cxn>
              <a:cxn ang="0">
                <a:pos x="32" y="0"/>
              </a:cxn>
              <a:cxn ang="0">
                <a:pos x="33" y="1"/>
              </a:cxn>
              <a:cxn ang="0">
                <a:pos x="63" y="20"/>
              </a:cxn>
              <a:cxn ang="0">
                <a:pos x="64" y="23"/>
              </a:cxn>
              <a:cxn ang="0">
                <a:pos x="64" y="42"/>
              </a:cxn>
              <a:cxn ang="0">
                <a:pos x="12" y="32"/>
              </a:cxn>
              <a:cxn ang="0">
                <a:pos x="5" y="28"/>
              </a:cxn>
              <a:cxn ang="0">
                <a:pos x="5" y="37"/>
              </a:cxn>
              <a:cxn ang="0">
                <a:pos x="12" y="32"/>
              </a:cxn>
              <a:cxn ang="0">
                <a:pos x="29" y="21"/>
              </a:cxn>
              <a:cxn ang="0">
                <a:pos x="29" y="8"/>
              </a:cxn>
              <a:cxn ang="0">
                <a:pos x="7" y="23"/>
              </a:cxn>
              <a:cxn ang="0">
                <a:pos x="17" y="29"/>
              </a:cxn>
              <a:cxn ang="0">
                <a:pos x="29" y="21"/>
              </a:cxn>
              <a:cxn ang="0">
                <a:pos x="29" y="56"/>
              </a:cxn>
              <a:cxn ang="0">
                <a:pos x="29" y="44"/>
              </a:cxn>
              <a:cxn ang="0">
                <a:pos x="17" y="36"/>
              </a:cxn>
              <a:cxn ang="0">
                <a:pos x="7" y="42"/>
              </a:cxn>
              <a:cxn ang="0">
                <a:pos x="29" y="56"/>
              </a:cxn>
              <a:cxn ang="0">
                <a:pos x="41" y="32"/>
              </a:cxn>
              <a:cxn ang="0">
                <a:pos x="32" y="26"/>
              </a:cxn>
              <a:cxn ang="0">
                <a:pos x="22" y="32"/>
              </a:cxn>
              <a:cxn ang="0">
                <a:pos x="32" y="39"/>
              </a:cxn>
              <a:cxn ang="0">
                <a:pos x="41" y="32"/>
              </a:cxn>
              <a:cxn ang="0">
                <a:pos x="56" y="23"/>
              </a:cxn>
              <a:cxn ang="0">
                <a:pos x="35" y="8"/>
              </a:cxn>
              <a:cxn ang="0">
                <a:pos x="35" y="21"/>
              </a:cxn>
              <a:cxn ang="0">
                <a:pos x="46" y="29"/>
              </a:cxn>
              <a:cxn ang="0">
                <a:pos x="56" y="23"/>
              </a:cxn>
              <a:cxn ang="0">
                <a:pos x="56" y="42"/>
              </a:cxn>
              <a:cxn ang="0">
                <a:pos x="46" y="36"/>
              </a:cxn>
              <a:cxn ang="0">
                <a:pos x="35" y="44"/>
              </a:cxn>
              <a:cxn ang="0">
                <a:pos x="35" y="56"/>
              </a:cxn>
              <a:cxn ang="0">
                <a:pos x="56" y="42"/>
              </a:cxn>
              <a:cxn ang="0">
                <a:pos x="58" y="37"/>
              </a:cxn>
              <a:cxn ang="0">
                <a:pos x="58" y="28"/>
              </a:cxn>
              <a:cxn ang="0">
                <a:pos x="51" y="32"/>
              </a:cxn>
              <a:cxn ang="0">
                <a:pos x="58" y="37"/>
              </a:cxn>
            </a:cxnLst>
            <a:rect l="0" t="0" r="r" b="b"/>
            <a:pathLst>
              <a:path w="64" h="64">
                <a:moveTo>
                  <a:pt x="64" y="42"/>
                </a:moveTo>
                <a:cubicBezTo>
                  <a:pt x="64" y="43"/>
                  <a:pt x="63" y="44"/>
                  <a:pt x="63" y="44"/>
                </a:cubicBezTo>
                <a:cubicBezTo>
                  <a:pt x="33" y="64"/>
                  <a:pt x="33" y="64"/>
                  <a:pt x="33" y="64"/>
                </a:cubicBezTo>
                <a:cubicBezTo>
                  <a:pt x="33" y="64"/>
                  <a:pt x="32" y="64"/>
                  <a:pt x="32" y="64"/>
                </a:cubicBezTo>
                <a:cubicBezTo>
                  <a:pt x="31" y="64"/>
                  <a:pt x="31" y="64"/>
                  <a:pt x="30" y="64"/>
                </a:cubicBezTo>
                <a:cubicBezTo>
                  <a:pt x="1" y="44"/>
                  <a:pt x="1" y="44"/>
                  <a:pt x="1" y="44"/>
                </a:cubicBezTo>
                <a:cubicBezTo>
                  <a:pt x="0" y="44"/>
                  <a:pt x="0" y="43"/>
                  <a:pt x="0" y="4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2"/>
                  <a:pt x="0" y="21"/>
                  <a:pt x="1" y="20"/>
                </a:cubicBezTo>
                <a:cubicBezTo>
                  <a:pt x="30" y="1"/>
                  <a:pt x="30" y="1"/>
                  <a:pt x="30" y="1"/>
                </a:cubicBezTo>
                <a:cubicBezTo>
                  <a:pt x="31" y="1"/>
                  <a:pt x="31" y="0"/>
                  <a:pt x="32" y="0"/>
                </a:cubicBezTo>
                <a:cubicBezTo>
                  <a:pt x="32" y="0"/>
                  <a:pt x="33" y="1"/>
                  <a:pt x="33" y="1"/>
                </a:cubicBezTo>
                <a:cubicBezTo>
                  <a:pt x="63" y="20"/>
                  <a:pt x="63" y="20"/>
                  <a:pt x="63" y="20"/>
                </a:cubicBezTo>
                <a:cubicBezTo>
                  <a:pt x="63" y="21"/>
                  <a:pt x="64" y="22"/>
                  <a:pt x="64" y="23"/>
                </a:cubicBezTo>
                <a:lnTo>
                  <a:pt x="64" y="42"/>
                </a:lnTo>
                <a:close/>
                <a:moveTo>
                  <a:pt x="12" y="32"/>
                </a:moveTo>
                <a:cubicBezTo>
                  <a:pt x="5" y="28"/>
                  <a:pt x="5" y="28"/>
                  <a:pt x="5" y="28"/>
                </a:cubicBezTo>
                <a:cubicBezTo>
                  <a:pt x="5" y="37"/>
                  <a:pt x="5" y="37"/>
                  <a:pt x="5" y="37"/>
                </a:cubicBezTo>
                <a:lnTo>
                  <a:pt x="12" y="32"/>
                </a:lnTo>
                <a:close/>
                <a:moveTo>
                  <a:pt x="29" y="21"/>
                </a:moveTo>
                <a:cubicBezTo>
                  <a:pt x="29" y="8"/>
                  <a:pt x="29" y="8"/>
                  <a:pt x="29" y="8"/>
                </a:cubicBezTo>
                <a:cubicBezTo>
                  <a:pt x="7" y="23"/>
                  <a:pt x="7" y="23"/>
                  <a:pt x="7" y="23"/>
                </a:cubicBezTo>
                <a:cubicBezTo>
                  <a:pt x="17" y="29"/>
                  <a:pt x="17" y="29"/>
                  <a:pt x="17" y="29"/>
                </a:cubicBezTo>
                <a:lnTo>
                  <a:pt x="29" y="21"/>
                </a:lnTo>
                <a:close/>
                <a:moveTo>
                  <a:pt x="29" y="56"/>
                </a:moveTo>
                <a:cubicBezTo>
                  <a:pt x="29" y="44"/>
                  <a:pt x="29" y="44"/>
                  <a:pt x="29" y="44"/>
                </a:cubicBezTo>
                <a:cubicBezTo>
                  <a:pt x="17" y="36"/>
                  <a:pt x="17" y="36"/>
                  <a:pt x="17" y="36"/>
                </a:cubicBezTo>
                <a:cubicBezTo>
                  <a:pt x="7" y="42"/>
                  <a:pt x="7" y="42"/>
                  <a:pt x="7" y="42"/>
                </a:cubicBezTo>
                <a:lnTo>
                  <a:pt x="29" y="56"/>
                </a:lnTo>
                <a:close/>
                <a:moveTo>
                  <a:pt x="41" y="32"/>
                </a:moveTo>
                <a:cubicBezTo>
                  <a:pt x="32" y="26"/>
                  <a:pt x="32" y="26"/>
                  <a:pt x="32" y="26"/>
                </a:cubicBezTo>
                <a:cubicBezTo>
                  <a:pt x="22" y="32"/>
                  <a:pt x="22" y="32"/>
                  <a:pt x="22" y="32"/>
                </a:cubicBezTo>
                <a:cubicBezTo>
                  <a:pt x="32" y="39"/>
                  <a:pt x="32" y="39"/>
                  <a:pt x="32" y="39"/>
                </a:cubicBezTo>
                <a:lnTo>
                  <a:pt x="41" y="32"/>
                </a:lnTo>
                <a:close/>
                <a:moveTo>
                  <a:pt x="56" y="23"/>
                </a:moveTo>
                <a:cubicBezTo>
                  <a:pt x="35" y="8"/>
                  <a:pt x="35" y="8"/>
                  <a:pt x="35" y="8"/>
                </a:cubicBezTo>
                <a:cubicBezTo>
                  <a:pt x="35" y="21"/>
                  <a:pt x="35" y="21"/>
                  <a:pt x="35" y="21"/>
                </a:cubicBezTo>
                <a:cubicBezTo>
                  <a:pt x="46" y="29"/>
                  <a:pt x="46" y="29"/>
                  <a:pt x="46" y="29"/>
                </a:cubicBezTo>
                <a:lnTo>
                  <a:pt x="56" y="23"/>
                </a:lnTo>
                <a:close/>
                <a:moveTo>
                  <a:pt x="56" y="42"/>
                </a:moveTo>
                <a:cubicBezTo>
                  <a:pt x="46" y="36"/>
                  <a:pt x="46" y="36"/>
                  <a:pt x="46" y="36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56"/>
                  <a:pt x="35" y="56"/>
                  <a:pt x="35" y="56"/>
                </a:cubicBezTo>
                <a:lnTo>
                  <a:pt x="56" y="42"/>
                </a:lnTo>
                <a:close/>
                <a:moveTo>
                  <a:pt x="58" y="37"/>
                </a:moveTo>
                <a:cubicBezTo>
                  <a:pt x="58" y="28"/>
                  <a:pt x="58" y="28"/>
                  <a:pt x="58" y="28"/>
                </a:cubicBezTo>
                <a:cubicBezTo>
                  <a:pt x="51" y="32"/>
                  <a:pt x="51" y="32"/>
                  <a:pt x="51" y="32"/>
                </a:cubicBezTo>
                <a:lnTo>
                  <a:pt x="58" y="3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Bogle" charset="0"/>
              <a:ea typeface="Bogle" charset="0"/>
              <a:cs typeface="Bogle" charset="0"/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828800" y="3714750"/>
            <a:ext cx="5486400" cy="842132"/>
            <a:chOff x="3352800" y="5063780"/>
            <a:chExt cx="5486400" cy="842132"/>
          </a:xfrm>
        </p:grpSpPr>
        <p:grpSp>
          <p:nvGrpSpPr>
            <p:cNvPr id="16" name="Group 15"/>
            <p:cNvGrpSpPr/>
            <p:nvPr userDrawn="1"/>
          </p:nvGrpSpPr>
          <p:grpSpPr>
            <a:xfrm>
              <a:off x="3352800" y="5380710"/>
              <a:ext cx="5486400" cy="208273"/>
              <a:chOff x="3352800" y="5380710"/>
              <a:chExt cx="5486400" cy="208273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3352800" y="5484847"/>
                <a:ext cx="5486400" cy="0"/>
              </a:xfrm>
              <a:prstGeom prst="line">
                <a:avLst/>
              </a:prstGeom>
              <a:ln>
                <a:solidFill>
                  <a:srgbClr val="2F295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 userDrawn="1"/>
            </p:nvSpPr>
            <p:spPr>
              <a:xfrm>
                <a:off x="5962919" y="5380710"/>
                <a:ext cx="261870" cy="2082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F2951"/>
                  </a:solidFill>
                  <a:latin typeface="Bogle" charset="0"/>
                  <a:ea typeface="Bogle" charset="0"/>
                  <a:cs typeface="Bogle" charset="0"/>
                </a:endParaRPr>
              </a:p>
            </p:txBody>
          </p:sp>
        </p:grpSp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837512" y="5063780"/>
              <a:ext cx="512683" cy="842132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96737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Puzz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entagon 11"/>
          <p:cNvSpPr/>
          <p:nvPr userDrawn="1"/>
        </p:nvSpPr>
        <p:spPr bwMode="auto">
          <a:xfrm rot="5400000">
            <a:off x="3095624" y="333376"/>
            <a:ext cx="2952752" cy="2286000"/>
          </a:xfrm>
          <a:prstGeom prst="homePlate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09840"/>
            <a:ext cx="7772400" cy="400110"/>
          </a:xfrm>
        </p:spPr>
        <p:txBody>
          <a:bodyPr/>
          <a:lstStyle>
            <a:lvl1pPr algn="ctr">
              <a:defRPr sz="2000" b="1" cap="all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440430"/>
            <a:ext cx="7772400" cy="27432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smtClean="0"/>
              <a:t>Walmart Labs – Privileged and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fld id="{65B3A5B5-D464-4D94-A6FF-B439700E06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reeform 77"/>
          <p:cNvSpPr>
            <a:spLocks/>
          </p:cNvSpPr>
          <p:nvPr userDrawn="1"/>
        </p:nvSpPr>
        <p:spPr bwMode="auto">
          <a:xfrm rot="20133226">
            <a:off x="3996791" y="930276"/>
            <a:ext cx="1150419" cy="1149350"/>
          </a:xfrm>
          <a:custGeom>
            <a:avLst/>
            <a:gdLst/>
            <a:ahLst/>
            <a:cxnLst>
              <a:cxn ang="0">
                <a:pos x="183" y="216"/>
              </a:cxn>
              <a:cxn ang="0">
                <a:pos x="256" y="180"/>
              </a:cxn>
              <a:cxn ang="0">
                <a:pos x="217" y="88"/>
              </a:cxn>
              <a:cxn ang="0">
                <a:pos x="385" y="88"/>
              </a:cxn>
              <a:cxn ang="0">
                <a:pos x="347" y="180"/>
              </a:cxn>
              <a:cxn ang="0">
                <a:pos x="420" y="216"/>
              </a:cxn>
              <a:cxn ang="0">
                <a:pos x="603" y="216"/>
              </a:cxn>
              <a:cxn ang="0">
                <a:pos x="603" y="399"/>
              </a:cxn>
              <a:cxn ang="0">
                <a:pos x="638" y="472"/>
              </a:cxn>
              <a:cxn ang="0">
                <a:pos x="731" y="433"/>
              </a:cxn>
              <a:cxn ang="0">
                <a:pos x="731" y="601"/>
              </a:cxn>
              <a:cxn ang="0">
                <a:pos x="638" y="563"/>
              </a:cxn>
              <a:cxn ang="0">
                <a:pos x="603" y="636"/>
              </a:cxn>
              <a:cxn ang="0">
                <a:pos x="603" y="819"/>
              </a:cxn>
              <a:cxn ang="0">
                <a:pos x="420" y="819"/>
              </a:cxn>
              <a:cxn ang="0">
                <a:pos x="347" y="784"/>
              </a:cxn>
              <a:cxn ang="0">
                <a:pos x="385" y="691"/>
              </a:cxn>
              <a:cxn ang="0">
                <a:pos x="217" y="691"/>
              </a:cxn>
              <a:cxn ang="0">
                <a:pos x="256" y="784"/>
              </a:cxn>
              <a:cxn ang="0">
                <a:pos x="183" y="819"/>
              </a:cxn>
              <a:cxn ang="0">
                <a:pos x="0" y="819"/>
              </a:cxn>
              <a:cxn ang="0">
                <a:pos x="0" y="636"/>
              </a:cxn>
              <a:cxn ang="0">
                <a:pos x="35" y="563"/>
              </a:cxn>
              <a:cxn ang="0">
                <a:pos x="128" y="601"/>
              </a:cxn>
              <a:cxn ang="0">
                <a:pos x="128" y="433"/>
              </a:cxn>
              <a:cxn ang="0">
                <a:pos x="35" y="472"/>
              </a:cxn>
              <a:cxn ang="0">
                <a:pos x="0" y="399"/>
              </a:cxn>
              <a:cxn ang="0">
                <a:pos x="0" y="216"/>
              </a:cxn>
              <a:cxn ang="0">
                <a:pos x="183" y="216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09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09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bg1"/>
          </a:soli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Bogle" charset="0"/>
              <a:ea typeface="Bogle" charset="0"/>
              <a:cs typeface="Bogle" charset="0"/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828800" y="3714750"/>
            <a:ext cx="5486400" cy="842132"/>
            <a:chOff x="3352800" y="5063780"/>
            <a:chExt cx="5486400" cy="842132"/>
          </a:xfrm>
        </p:grpSpPr>
        <p:grpSp>
          <p:nvGrpSpPr>
            <p:cNvPr id="16" name="Group 15"/>
            <p:cNvGrpSpPr/>
            <p:nvPr userDrawn="1"/>
          </p:nvGrpSpPr>
          <p:grpSpPr>
            <a:xfrm>
              <a:off x="3352800" y="5380710"/>
              <a:ext cx="5486400" cy="208273"/>
              <a:chOff x="3352800" y="5380710"/>
              <a:chExt cx="5486400" cy="208273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3352800" y="5484847"/>
                <a:ext cx="5486400" cy="0"/>
              </a:xfrm>
              <a:prstGeom prst="line">
                <a:avLst/>
              </a:prstGeom>
              <a:ln>
                <a:solidFill>
                  <a:srgbClr val="2F295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 userDrawn="1"/>
            </p:nvSpPr>
            <p:spPr>
              <a:xfrm>
                <a:off x="5962919" y="5380710"/>
                <a:ext cx="261870" cy="2082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F2951"/>
                  </a:solidFill>
                  <a:latin typeface="Bogle" charset="0"/>
                  <a:ea typeface="Bogle" charset="0"/>
                  <a:cs typeface="Bogle" charset="0"/>
                </a:endParaRPr>
              </a:p>
            </p:txBody>
          </p:sp>
        </p:grpSp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837512" y="5063780"/>
              <a:ext cx="512683" cy="842132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49606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Netwo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entagon 11"/>
          <p:cNvSpPr/>
          <p:nvPr userDrawn="1"/>
        </p:nvSpPr>
        <p:spPr bwMode="auto">
          <a:xfrm rot="5400000">
            <a:off x="3095624" y="333376"/>
            <a:ext cx="2952752" cy="2286000"/>
          </a:xfrm>
          <a:prstGeom prst="homePlate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09840"/>
            <a:ext cx="7772400" cy="400110"/>
          </a:xfrm>
        </p:spPr>
        <p:txBody>
          <a:bodyPr/>
          <a:lstStyle>
            <a:lvl1pPr algn="ctr">
              <a:defRPr sz="2000" b="1" cap="all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440430"/>
            <a:ext cx="7772400" cy="27432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dirty="0" smtClean="0"/>
              <a:t>Walmart Labs – Privileged and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fld id="{65B3A5B5-D464-4D94-A6FF-B439700E06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reeform 66"/>
          <p:cNvSpPr>
            <a:spLocks noEditPoints="1"/>
          </p:cNvSpPr>
          <p:nvPr userDrawn="1"/>
        </p:nvSpPr>
        <p:spPr bwMode="auto">
          <a:xfrm>
            <a:off x="4183117" y="1195852"/>
            <a:ext cx="777766" cy="908483"/>
          </a:xfrm>
          <a:custGeom>
            <a:avLst/>
            <a:gdLst/>
            <a:ahLst/>
            <a:cxnLst>
              <a:cxn ang="0">
                <a:pos x="55" y="9"/>
              </a:cxn>
              <a:cxn ang="0">
                <a:pos x="55" y="14"/>
              </a:cxn>
              <a:cxn ang="0">
                <a:pos x="27" y="23"/>
              </a:cxn>
              <a:cxn ang="0">
                <a:pos x="0" y="14"/>
              </a:cxn>
              <a:cxn ang="0">
                <a:pos x="0" y="9"/>
              </a:cxn>
              <a:cxn ang="0">
                <a:pos x="27" y="0"/>
              </a:cxn>
              <a:cxn ang="0">
                <a:pos x="55" y="9"/>
              </a:cxn>
              <a:cxn ang="0">
                <a:pos x="55" y="21"/>
              </a:cxn>
              <a:cxn ang="0">
                <a:pos x="55" y="27"/>
              </a:cxn>
              <a:cxn ang="0">
                <a:pos x="27" y="37"/>
              </a:cxn>
              <a:cxn ang="0">
                <a:pos x="0" y="27"/>
              </a:cxn>
              <a:cxn ang="0">
                <a:pos x="0" y="21"/>
              </a:cxn>
              <a:cxn ang="0">
                <a:pos x="27" y="27"/>
              </a:cxn>
              <a:cxn ang="0">
                <a:pos x="55" y="21"/>
              </a:cxn>
              <a:cxn ang="0">
                <a:pos x="55" y="35"/>
              </a:cxn>
              <a:cxn ang="0">
                <a:pos x="55" y="41"/>
              </a:cxn>
              <a:cxn ang="0">
                <a:pos x="27" y="50"/>
              </a:cxn>
              <a:cxn ang="0">
                <a:pos x="0" y="41"/>
              </a:cxn>
              <a:cxn ang="0">
                <a:pos x="0" y="35"/>
              </a:cxn>
              <a:cxn ang="0">
                <a:pos x="27" y="41"/>
              </a:cxn>
              <a:cxn ang="0">
                <a:pos x="55" y="35"/>
              </a:cxn>
              <a:cxn ang="0">
                <a:pos x="55" y="49"/>
              </a:cxn>
              <a:cxn ang="0">
                <a:pos x="55" y="55"/>
              </a:cxn>
              <a:cxn ang="0">
                <a:pos x="27" y="64"/>
              </a:cxn>
              <a:cxn ang="0">
                <a:pos x="0" y="55"/>
              </a:cxn>
              <a:cxn ang="0">
                <a:pos x="0" y="49"/>
              </a:cxn>
              <a:cxn ang="0">
                <a:pos x="27" y="55"/>
              </a:cxn>
              <a:cxn ang="0">
                <a:pos x="55" y="49"/>
              </a:cxn>
            </a:cxnLst>
            <a:rect l="0" t="0" r="r" b="b"/>
            <a:pathLst>
              <a:path w="55" h="64">
                <a:moveTo>
                  <a:pt x="55" y="9"/>
                </a:moveTo>
                <a:cubicBezTo>
                  <a:pt x="55" y="14"/>
                  <a:pt x="55" y="14"/>
                  <a:pt x="55" y="14"/>
                </a:cubicBezTo>
                <a:cubicBezTo>
                  <a:pt x="55" y="19"/>
                  <a:pt x="42" y="23"/>
                  <a:pt x="27" y="23"/>
                </a:cubicBezTo>
                <a:cubicBezTo>
                  <a:pt x="12" y="23"/>
                  <a:pt x="0" y="19"/>
                  <a:pt x="0" y="14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12" y="0"/>
                  <a:pt x="27" y="0"/>
                </a:cubicBezTo>
                <a:cubicBezTo>
                  <a:pt x="42" y="0"/>
                  <a:pt x="55" y="4"/>
                  <a:pt x="55" y="9"/>
                </a:cubicBezTo>
                <a:close/>
                <a:moveTo>
                  <a:pt x="55" y="21"/>
                </a:moveTo>
                <a:cubicBezTo>
                  <a:pt x="55" y="27"/>
                  <a:pt x="55" y="27"/>
                  <a:pt x="55" y="27"/>
                </a:cubicBezTo>
                <a:cubicBezTo>
                  <a:pt x="55" y="32"/>
                  <a:pt x="42" y="37"/>
                  <a:pt x="27" y="37"/>
                </a:cubicBezTo>
                <a:cubicBezTo>
                  <a:pt x="12" y="37"/>
                  <a:pt x="0" y="32"/>
                  <a:pt x="0" y="27"/>
                </a:cubicBezTo>
                <a:cubicBezTo>
                  <a:pt x="0" y="21"/>
                  <a:pt x="0" y="21"/>
                  <a:pt x="0" y="21"/>
                </a:cubicBezTo>
                <a:cubicBezTo>
                  <a:pt x="6" y="25"/>
                  <a:pt x="16" y="27"/>
                  <a:pt x="27" y="27"/>
                </a:cubicBezTo>
                <a:cubicBezTo>
                  <a:pt x="38" y="27"/>
                  <a:pt x="49" y="25"/>
                  <a:pt x="55" y="21"/>
                </a:cubicBezTo>
                <a:close/>
                <a:moveTo>
                  <a:pt x="55" y="35"/>
                </a:moveTo>
                <a:cubicBezTo>
                  <a:pt x="55" y="41"/>
                  <a:pt x="55" y="41"/>
                  <a:pt x="55" y="41"/>
                </a:cubicBezTo>
                <a:cubicBezTo>
                  <a:pt x="55" y="46"/>
                  <a:pt x="42" y="50"/>
                  <a:pt x="27" y="50"/>
                </a:cubicBezTo>
                <a:cubicBezTo>
                  <a:pt x="12" y="50"/>
                  <a:pt x="0" y="46"/>
                  <a:pt x="0" y="41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39"/>
                  <a:pt x="16" y="41"/>
                  <a:pt x="27" y="41"/>
                </a:cubicBezTo>
                <a:cubicBezTo>
                  <a:pt x="38" y="41"/>
                  <a:pt x="49" y="39"/>
                  <a:pt x="55" y="35"/>
                </a:cubicBezTo>
                <a:close/>
                <a:moveTo>
                  <a:pt x="55" y="49"/>
                </a:moveTo>
                <a:cubicBezTo>
                  <a:pt x="55" y="55"/>
                  <a:pt x="55" y="55"/>
                  <a:pt x="55" y="55"/>
                </a:cubicBezTo>
                <a:cubicBezTo>
                  <a:pt x="55" y="60"/>
                  <a:pt x="42" y="64"/>
                  <a:pt x="27" y="64"/>
                </a:cubicBezTo>
                <a:cubicBezTo>
                  <a:pt x="12" y="64"/>
                  <a:pt x="0" y="60"/>
                  <a:pt x="0" y="55"/>
                </a:cubicBezTo>
                <a:cubicBezTo>
                  <a:pt x="0" y="49"/>
                  <a:pt x="0" y="49"/>
                  <a:pt x="0" y="49"/>
                </a:cubicBezTo>
                <a:cubicBezTo>
                  <a:pt x="6" y="53"/>
                  <a:pt x="16" y="55"/>
                  <a:pt x="27" y="55"/>
                </a:cubicBezTo>
                <a:cubicBezTo>
                  <a:pt x="38" y="55"/>
                  <a:pt x="49" y="53"/>
                  <a:pt x="55" y="4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Bogle" charset="0"/>
              <a:ea typeface="Bogle" charset="0"/>
              <a:cs typeface="Bogle" charset="0"/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828800" y="3714750"/>
            <a:ext cx="5486400" cy="842132"/>
            <a:chOff x="3352800" y="5063780"/>
            <a:chExt cx="5486400" cy="842132"/>
          </a:xfrm>
        </p:grpSpPr>
        <p:grpSp>
          <p:nvGrpSpPr>
            <p:cNvPr id="16" name="Group 15"/>
            <p:cNvGrpSpPr/>
            <p:nvPr userDrawn="1"/>
          </p:nvGrpSpPr>
          <p:grpSpPr>
            <a:xfrm>
              <a:off x="3352800" y="5380710"/>
              <a:ext cx="5486400" cy="208273"/>
              <a:chOff x="3352800" y="5380710"/>
              <a:chExt cx="5486400" cy="208273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3352800" y="5484847"/>
                <a:ext cx="5486400" cy="0"/>
              </a:xfrm>
              <a:prstGeom prst="line">
                <a:avLst/>
              </a:prstGeom>
              <a:ln>
                <a:solidFill>
                  <a:srgbClr val="2F295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 userDrawn="1"/>
            </p:nvSpPr>
            <p:spPr>
              <a:xfrm>
                <a:off x="5962919" y="5380710"/>
                <a:ext cx="261870" cy="2082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F2951"/>
                  </a:solidFill>
                  <a:latin typeface="Bogle" charset="0"/>
                  <a:ea typeface="Bogle" charset="0"/>
                  <a:cs typeface="Bogle" charset="0"/>
                </a:endParaRPr>
              </a:p>
            </p:txBody>
          </p:sp>
        </p:grpSp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837512" y="5063780"/>
              <a:ext cx="512683" cy="842132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26361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- Soci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entagon 11"/>
          <p:cNvSpPr/>
          <p:nvPr userDrawn="1"/>
        </p:nvSpPr>
        <p:spPr bwMode="auto">
          <a:xfrm rot="5400000">
            <a:off x="3095624" y="333376"/>
            <a:ext cx="2952752" cy="2286000"/>
          </a:xfrm>
          <a:prstGeom prst="homePlate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09840"/>
            <a:ext cx="7772400" cy="400110"/>
          </a:xfrm>
        </p:spPr>
        <p:txBody>
          <a:bodyPr/>
          <a:lstStyle>
            <a:lvl1pPr algn="ctr">
              <a:defRPr sz="2000" b="1" cap="all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440430"/>
            <a:ext cx="7772400" cy="27432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dirty="0" smtClean="0"/>
              <a:t>Walmart Labs – Privileged and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fld id="{65B3A5B5-D464-4D94-A6FF-B439700E06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reeform 154"/>
          <p:cNvSpPr>
            <a:spLocks/>
          </p:cNvSpPr>
          <p:nvPr userDrawn="1"/>
        </p:nvSpPr>
        <p:spPr bwMode="auto">
          <a:xfrm>
            <a:off x="4011008" y="1123950"/>
            <a:ext cx="1121984" cy="894335"/>
          </a:xfrm>
          <a:custGeom>
            <a:avLst/>
            <a:gdLst/>
            <a:ahLst/>
            <a:cxnLst>
              <a:cxn ang="0">
                <a:pos x="57" y="12"/>
              </a:cxn>
              <a:cxn ang="0">
                <a:pos x="57" y="14"/>
              </a:cxn>
              <a:cxn ang="0">
                <a:pos x="20" y="51"/>
              </a:cxn>
              <a:cxn ang="0">
                <a:pos x="0" y="45"/>
              </a:cxn>
              <a:cxn ang="0">
                <a:pos x="3" y="45"/>
              </a:cxn>
              <a:cxn ang="0">
                <a:pos x="19" y="40"/>
              </a:cxn>
              <a:cxn ang="0">
                <a:pos x="7" y="31"/>
              </a:cxn>
              <a:cxn ang="0">
                <a:pos x="10" y="31"/>
              </a:cxn>
              <a:cxn ang="0">
                <a:pos x="13" y="31"/>
              </a:cxn>
              <a:cxn ang="0">
                <a:pos x="3" y="18"/>
              </a:cxn>
              <a:cxn ang="0">
                <a:pos x="3" y="18"/>
              </a:cxn>
              <a:cxn ang="0">
                <a:pos x="9" y="19"/>
              </a:cxn>
              <a:cxn ang="0">
                <a:pos x="3" y="9"/>
              </a:cxn>
              <a:cxn ang="0">
                <a:pos x="5" y="2"/>
              </a:cxn>
              <a:cxn ang="0">
                <a:pos x="31" y="16"/>
              </a:cxn>
              <a:cxn ang="0">
                <a:pos x="31" y="13"/>
              </a:cxn>
              <a:cxn ang="0">
                <a:pos x="44" y="0"/>
              </a:cxn>
              <a:cxn ang="0">
                <a:pos x="54" y="4"/>
              </a:cxn>
              <a:cxn ang="0">
                <a:pos x="62" y="1"/>
              </a:cxn>
              <a:cxn ang="0">
                <a:pos x="56" y="8"/>
              </a:cxn>
              <a:cxn ang="0">
                <a:pos x="64" y="6"/>
              </a:cxn>
              <a:cxn ang="0">
                <a:pos x="57" y="12"/>
              </a:cxn>
            </a:cxnLst>
            <a:rect l="0" t="0" r="r" b="b"/>
            <a:pathLst>
              <a:path w="64" h="51">
                <a:moveTo>
                  <a:pt x="57" y="12"/>
                </a:moveTo>
                <a:cubicBezTo>
                  <a:pt x="57" y="13"/>
                  <a:pt x="57" y="14"/>
                  <a:pt x="57" y="14"/>
                </a:cubicBezTo>
                <a:cubicBezTo>
                  <a:pt x="57" y="31"/>
                  <a:pt x="44" y="51"/>
                  <a:pt x="20" y="51"/>
                </a:cubicBezTo>
                <a:cubicBezTo>
                  <a:pt x="13" y="51"/>
                  <a:pt x="6" y="49"/>
                  <a:pt x="0" y="45"/>
                </a:cubicBezTo>
                <a:cubicBezTo>
                  <a:pt x="1" y="45"/>
                  <a:pt x="2" y="45"/>
                  <a:pt x="3" y="45"/>
                </a:cubicBezTo>
                <a:cubicBezTo>
                  <a:pt x="9" y="45"/>
                  <a:pt x="15" y="43"/>
                  <a:pt x="19" y="40"/>
                </a:cubicBezTo>
                <a:cubicBezTo>
                  <a:pt x="14" y="40"/>
                  <a:pt x="9" y="36"/>
                  <a:pt x="7" y="31"/>
                </a:cubicBezTo>
                <a:cubicBezTo>
                  <a:pt x="8" y="31"/>
                  <a:pt x="9" y="31"/>
                  <a:pt x="10" y="31"/>
                </a:cubicBezTo>
                <a:cubicBezTo>
                  <a:pt x="11" y="31"/>
                  <a:pt x="12" y="31"/>
                  <a:pt x="13" y="31"/>
                </a:cubicBezTo>
                <a:cubicBezTo>
                  <a:pt x="7" y="29"/>
                  <a:pt x="3" y="24"/>
                  <a:pt x="3" y="18"/>
                </a:cubicBezTo>
                <a:cubicBezTo>
                  <a:pt x="3" y="18"/>
                  <a:pt x="3" y="18"/>
                  <a:pt x="3" y="18"/>
                </a:cubicBezTo>
                <a:cubicBezTo>
                  <a:pt x="5" y="19"/>
                  <a:pt x="7" y="19"/>
                  <a:pt x="9" y="19"/>
                </a:cubicBezTo>
                <a:cubicBezTo>
                  <a:pt x="5" y="17"/>
                  <a:pt x="3" y="13"/>
                  <a:pt x="3" y="9"/>
                </a:cubicBezTo>
                <a:cubicBezTo>
                  <a:pt x="3" y="6"/>
                  <a:pt x="4" y="4"/>
                  <a:pt x="5" y="2"/>
                </a:cubicBezTo>
                <a:cubicBezTo>
                  <a:pt x="11" y="10"/>
                  <a:pt x="21" y="15"/>
                  <a:pt x="31" y="16"/>
                </a:cubicBezTo>
                <a:cubicBezTo>
                  <a:pt x="31" y="15"/>
                  <a:pt x="31" y="14"/>
                  <a:pt x="31" y="13"/>
                </a:cubicBezTo>
                <a:cubicBezTo>
                  <a:pt x="31" y="5"/>
                  <a:pt x="37" y="0"/>
                  <a:pt x="44" y="0"/>
                </a:cubicBezTo>
                <a:cubicBezTo>
                  <a:pt x="48" y="0"/>
                  <a:pt x="51" y="1"/>
                  <a:pt x="54" y="4"/>
                </a:cubicBezTo>
                <a:cubicBezTo>
                  <a:pt x="56" y="3"/>
                  <a:pt x="59" y="2"/>
                  <a:pt x="62" y="1"/>
                </a:cubicBezTo>
                <a:cubicBezTo>
                  <a:pt x="61" y="4"/>
                  <a:pt x="59" y="6"/>
                  <a:pt x="56" y="8"/>
                </a:cubicBezTo>
                <a:cubicBezTo>
                  <a:pt x="59" y="7"/>
                  <a:pt x="61" y="7"/>
                  <a:pt x="64" y="6"/>
                </a:cubicBezTo>
                <a:cubicBezTo>
                  <a:pt x="62" y="8"/>
                  <a:pt x="60" y="11"/>
                  <a:pt x="57" y="1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Bogle" charset="0"/>
              <a:ea typeface="Bogle" charset="0"/>
              <a:cs typeface="Bogle" charset="0"/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828800" y="3714750"/>
            <a:ext cx="5486400" cy="842132"/>
            <a:chOff x="3352800" y="5063780"/>
            <a:chExt cx="5486400" cy="842132"/>
          </a:xfrm>
        </p:grpSpPr>
        <p:grpSp>
          <p:nvGrpSpPr>
            <p:cNvPr id="16" name="Group 15"/>
            <p:cNvGrpSpPr/>
            <p:nvPr userDrawn="1"/>
          </p:nvGrpSpPr>
          <p:grpSpPr>
            <a:xfrm>
              <a:off x="3352800" y="5380710"/>
              <a:ext cx="5486400" cy="208273"/>
              <a:chOff x="3352800" y="5380710"/>
              <a:chExt cx="5486400" cy="208273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3352800" y="5484847"/>
                <a:ext cx="5486400" cy="0"/>
              </a:xfrm>
              <a:prstGeom prst="line">
                <a:avLst/>
              </a:prstGeom>
              <a:ln>
                <a:solidFill>
                  <a:srgbClr val="2F295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 userDrawn="1"/>
            </p:nvSpPr>
            <p:spPr>
              <a:xfrm>
                <a:off x="5962919" y="5380710"/>
                <a:ext cx="261870" cy="2082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F2951"/>
                  </a:solidFill>
                  <a:latin typeface="Bogle" charset="0"/>
                  <a:ea typeface="Bogle" charset="0"/>
                  <a:cs typeface="Bogle" charset="0"/>
                </a:endParaRPr>
              </a:p>
            </p:txBody>
          </p:sp>
        </p:grpSp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837512" y="5063780"/>
              <a:ext cx="512683" cy="842132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86174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Huma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entagon 11"/>
          <p:cNvSpPr/>
          <p:nvPr userDrawn="1"/>
        </p:nvSpPr>
        <p:spPr bwMode="auto">
          <a:xfrm rot="5400000">
            <a:off x="3095624" y="333376"/>
            <a:ext cx="2952752" cy="2286000"/>
          </a:xfrm>
          <a:prstGeom prst="homePlate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09840"/>
            <a:ext cx="7772400" cy="400110"/>
          </a:xfrm>
        </p:spPr>
        <p:txBody>
          <a:bodyPr/>
          <a:lstStyle>
            <a:lvl1pPr algn="ctr">
              <a:defRPr sz="2000" b="1" cap="all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440430"/>
            <a:ext cx="7772400" cy="27432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dirty="0" smtClean="0"/>
              <a:t>Walmart Labs – Privileged and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fld id="{65B3A5B5-D464-4D94-A6FF-B439700E06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reeform 85"/>
          <p:cNvSpPr>
            <a:spLocks noEditPoints="1"/>
          </p:cNvSpPr>
          <p:nvPr userDrawn="1"/>
        </p:nvSpPr>
        <p:spPr bwMode="auto">
          <a:xfrm>
            <a:off x="4122915" y="922200"/>
            <a:ext cx="898171" cy="1268550"/>
          </a:xfrm>
          <a:custGeom>
            <a:avLst/>
            <a:gdLst/>
            <a:ahLst/>
            <a:cxnLst>
              <a:cxn ang="0">
                <a:pos x="42" y="40"/>
              </a:cxn>
              <a:cxn ang="0">
                <a:pos x="39" y="38"/>
              </a:cxn>
              <a:cxn ang="0">
                <a:pos x="31" y="26"/>
              </a:cxn>
              <a:cxn ang="0">
                <a:pos x="29" y="26"/>
              </a:cxn>
              <a:cxn ang="0">
                <a:pos x="29" y="31"/>
              </a:cxn>
              <a:cxn ang="0">
                <a:pos x="38" y="45"/>
              </a:cxn>
              <a:cxn ang="0">
                <a:pos x="39" y="47"/>
              </a:cxn>
              <a:cxn ang="0">
                <a:pos x="36" y="49"/>
              </a:cxn>
              <a:cxn ang="0">
                <a:pos x="29" y="49"/>
              </a:cxn>
              <a:cxn ang="0">
                <a:pos x="29" y="59"/>
              </a:cxn>
              <a:cxn ang="0">
                <a:pos x="25" y="63"/>
              </a:cxn>
              <a:cxn ang="0">
                <a:pos x="20" y="63"/>
              </a:cxn>
              <a:cxn ang="0">
                <a:pos x="16" y="59"/>
              </a:cxn>
              <a:cxn ang="0">
                <a:pos x="16" y="49"/>
              </a:cxn>
              <a:cxn ang="0">
                <a:pos x="9" y="49"/>
              </a:cxn>
              <a:cxn ang="0">
                <a:pos x="7" y="47"/>
              </a:cxn>
              <a:cxn ang="0">
                <a:pos x="7" y="45"/>
              </a:cxn>
              <a:cxn ang="0">
                <a:pos x="16" y="31"/>
              </a:cxn>
              <a:cxn ang="0">
                <a:pos x="16" y="26"/>
              </a:cxn>
              <a:cxn ang="0">
                <a:pos x="14" y="26"/>
              </a:cxn>
              <a:cxn ang="0">
                <a:pos x="6" y="38"/>
              </a:cxn>
              <a:cxn ang="0">
                <a:pos x="3" y="40"/>
              </a:cxn>
              <a:cxn ang="0">
                <a:pos x="0" y="36"/>
              </a:cxn>
              <a:cxn ang="0">
                <a:pos x="0" y="34"/>
              </a:cxn>
              <a:cxn ang="0">
                <a:pos x="9" y="21"/>
              </a:cxn>
              <a:cxn ang="0">
                <a:pos x="16" y="17"/>
              </a:cxn>
              <a:cxn ang="0">
                <a:pos x="29" y="17"/>
              </a:cxn>
              <a:cxn ang="0">
                <a:pos x="36" y="21"/>
              </a:cxn>
              <a:cxn ang="0">
                <a:pos x="45" y="34"/>
              </a:cxn>
              <a:cxn ang="0">
                <a:pos x="45" y="36"/>
              </a:cxn>
              <a:cxn ang="0">
                <a:pos x="42" y="40"/>
              </a:cxn>
              <a:cxn ang="0">
                <a:pos x="23" y="16"/>
              </a:cxn>
              <a:cxn ang="0">
                <a:pos x="15" y="8"/>
              </a:cxn>
              <a:cxn ang="0">
                <a:pos x="23" y="0"/>
              </a:cxn>
              <a:cxn ang="0">
                <a:pos x="31" y="8"/>
              </a:cxn>
              <a:cxn ang="0">
                <a:pos x="23" y="16"/>
              </a:cxn>
            </a:cxnLst>
            <a:rect l="0" t="0" r="r" b="b"/>
            <a:pathLst>
              <a:path w="45" h="63">
                <a:moveTo>
                  <a:pt x="42" y="40"/>
                </a:moveTo>
                <a:cubicBezTo>
                  <a:pt x="41" y="40"/>
                  <a:pt x="40" y="39"/>
                  <a:pt x="39" y="38"/>
                </a:cubicBezTo>
                <a:cubicBezTo>
                  <a:pt x="31" y="26"/>
                  <a:pt x="31" y="26"/>
                  <a:pt x="31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31"/>
                  <a:pt x="29" y="31"/>
                  <a:pt x="29" y="31"/>
                </a:cubicBezTo>
                <a:cubicBezTo>
                  <a:pt x="38" y="45"/>
                  <a:pt x="38" y="45"/>
                  <a:pt x="38" y="45"/>
                </a:cubicBezTo>
                <a:cubicBezTo>
                  <a:pt x="38" y="46"/>
                  <a:pt x="39" y="46"/>
                  <a:pt x="39" y="47"/>
                </a:cubicBezTo>
                <a:cubicBezTo>
                  <a:pt x="39" y="48"/>
                  <a:pt x="38" y="49"/>
                  <a:pt x="36" y="49"/>
                </a:cubicBezTo>
                <a:cubicBezTo>
                  <a:pt x="29" y="49"/>
                  <a:pt x="29" y="49"/>
                  <a:pt x="29" y="49"/>
                </a:cubicBezTo>
                <a:cubicBezTo>
                  <a:pt x="29" y="59"/>
                  <a:pt x="29" y="59"/>
                  <a:pt x="29" y="59"/>
                </a:cubicBezTo>
                <a:cubicBezTo>
                  <a:pt x="29" y="61"/>
                  <a:pt x="28" y="63"/>
                  <a:pt x="25" y="63"/>
                </a:cubicBezTo>
                <a:cubicBezTo>
                  <a:pt x="20" y="63"/>
                  <a:pt x="20" y="63"/>
                  <a:pt x="20" y="63"/>
                </a:cubicBezTo>
                <a:cubicBezTo>
                  <a:pt x="18" y="63"/>
                  <a:pt x="16" y="61"/>
                  <a:pt x="16" y="59"/>
                </a:cubicBezTo>
                <a:cubicBezTo>
                  <a:pt x="16" y="49"/>
                  <a:pt x="16" y="49"/>
                  <a:pt x="16" y="49"/>
                </a:cubicBezTo>
                <a:cubicBezTo>
                  <a:pt x="9" y="49"/>
                  <a:pt x="9" y="49"/>
                  <a:pt x="9" y="49"/>
                </a:cubicBezTo>
                <a:cubicBezTo>
                  <a:pt x="8" y="49"/>
                  <a:pt x="7" y="48"/>
                  <a:pt x="7" y="47"/>
                </a:cubicBezTo>
                <a:cubicBezTo>
                  <a:pt x="7" y="46"/>
                  <a:pt x="7" y="46"/>
                  <a:pt x="7" y="45"/>
                </a:cubicBezTo>
                <a:cubicBezTo>
                  <a:pt x="16" y="31"/>
                  <a:pt x="16" y="31"/>
                  <a:pt x="16" y="31"/>
                </a:cubicBezTo>
                <a:cubicBezTo>
                  <a:pt x="16" y="26"/>
                  <a:pt x="16" y="26"/>
                  <a:pt x="16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6" y="38"/>
                  <a:pt x="6" y="38"/>
                  <a:pt x="6" y="38"/>
                </a:cubicBezTo>
                <a:cubicBezTo>
                  <a:pt x="5" y="39"/>
                  <a:pt x="4" y="40"/>
                  <a:pt x="3" y="40"/>
                </a:cubicBezTo>
                <a:cubicBezTo>
                  <a:pt x="1" y="40"/>
                  <a:pt x="0" y="38"/>
                  <a:pt x="0" y="36"/>
                </a:cubicBezTo>
                <a:cubicBezTo>
                  <a:pt x="0" y="36"/>
                  <a:pt x="0" y="35"/>
                  <a:pt x="0" y="34"/>
                </a:cubicBezTo>
                <a:cubicBezTo>
                  <a:pt x="9" y="21"/>
                  <a:pt x="9" y="21"/>
                  <a:pt x="9" y="21"/>
                </a:cubicBezTo>
                <a:cubicBezTo>
                  <a:pt x="11" y="19"/>
                  <a:pt x="13" y="17"/>
                  <a:pt x="16" y="17"/>
                </a:cubicBezTo>
                <a:cubicBezTo>
                  <a:pt x="29" y="17"/>
                  <a:pt x="29" y="17"/>
                  <a:pt x="29" y="17"/>
                </a:cubicBezTo>
                <a:cubicBezTo>
                  <a:pt x="32" y="17"/>
                  <a:pt x="34" y="19"/>
                  <a:pt x="36" y="21"/>
                </a:cubicBezTo>
                <a:cubicBezTo>
                  <a:pt x="45" y="34"/>
                  <a:pt x="45" y="34"/>
                  <a:pt x="45" y="34"/>
                </a:cubicBezTo>
                <a:cubicBezTo>
                  <a:pt x="45" y="35"/>
                  <a:pt x="45" y="36"/>
                  <a:pt x="45" y="36"/>
                </a:cubicBezTo>
                <a:cubicBezTo>
                  <a:pt x="45" y="38"/>
                  <a:pt x="44" y="40"/>
                  <a:pt x="42" y="40"/>
                </a:cubicBezTo>
                <a:close/>
                <a:moveTo>
                  <a:pt x="23" y="16"/>
                </a:moveTo>
                <a:cubicBezTo>
                  <a:pt x="18" y="16"/>
                  <a:pt x="15" y="12"/>
                  <a:pt x="15" y="8"/>
                </a:cubicBezTo>
                <a:cubicBezTo>
                  <a:pt x="15" y="3"/>
                  <a:pt x="18" y="0"/>
                  <a:pt x="23" y="0"/>
                </a:cubicBezTo>
                <a:cubicBezTo>
                  <a:pt x="27" y="0"/>
                  <a:pt x="31" y="3"/>
                  <a:pt x="31" y="8"/>
                </a:cubicBezTo>
                <a:cubicBezTo>
                  <a:pt x="31" y="12"/>
                  <a:pt x="27" y="16"/>
                  <a:pt x="23" y="1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Bogle" charset="0"/>
              <a:ea typeface="Bogle" charset="0"/>
              <a:cs typeface="Bogle" charset="0"/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828800" y="3714750"/>
            <a:ext cx="5486400" cy="842132"/>
            <a:chOff x="3352800" y="5063780"/>
            <a:chExt cx="5486400" cy="842132"/>
          </a:xfrm>
        </p:grpSpPr>
        <p:grpSp>
          <p:nvGrpSpPr>
            <p:cNvPr id="16" name="Group 15"/>
            <p:cNvGrpSpPr/>
            <p:nvPr userDrawn="1"/>
          </p:nvGrpSpPr>
          <p:grpSpPr>
            <a:xfrm>
              <a:off x="3352800" y="5380710"/>
              <a:ext cx="5486400" cy="208273"/>
              <a:chOff x="3352800" y="5380710"/>
              <a:chExt cx="5486400" cy="208273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3352800" y="5484847"/>
                <a:ext cx="5486400" cy="0"/>
              </a:xfrm>
              <a:prstGeom prst="line">
                <a:avLst/>
              </a:prstGeom>
              <a:ln>
                <a:solidFill>
                  <a:srgbClr val="2F295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 userDrawn="1"/>
            </p:nvSpPr>
            <p:spPr>
              <a:xfrm>
                <a:off x="5962919" y="5380710"/>
                <a:ext cx="261870" cy="2082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F2951"/>
                  </a:solidFill>
                  <a:latin typeface="Bogle" charset="0"/>
                  <a:ea typeface="Bogle" charset="0"/>
                  <a:cs typeface="Bogle" charset="0"/>
                </a:endParaRPr>
              </a:p>
            </p:txBody>
          </p:sp>
        </p:grpSp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837512" y="5063780"/>
              <a:ext cx="512683" cy="842132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74109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entagon 11"/>
          <p:cNvSpPr/>
          <p:nvPr userDrawn="1"/>
        </p:nvSpPr>
        <p:spPr bwMode="auto">
          <a:xfrm rot="5400000">
            <a:off x="3095624" y="333376"/>
            <a:ext cx="2952752" cy="2286000"/>
          </a:xfrm>
          <a:prstGeom prst="homePlate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09840"/>
            <a:ext cx="7772400" cy="400110"/>
          </a:xfrm>
        </p:spPr>
        <p:txBody>
          <a:bodyPr/>
          <a:lstStyle>
            <a:lvl1pPr algn="ctr">
              <a:defRPr sz="2000" b="1" cap="all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440430"/>
            <a:ext cx="7772400" cy="27432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dirty="0" smtClean="0"/>
              <a:t>Walmart Labs – Privileged and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fld id="{65B3A5B5-D464-4D94-A6FF-B439700E06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reeform 101"/>
          <p:cNvSpPr>
            <a:spLocks noEditPoints="1"/>
          </p:cNvSpPr>
          <p:nvPr userDrawn="1"/>
        </p:nvSpPr>
        <p:spPr bwMode="auto">
          <a:xfrm>
            <a:off x="4004558" y="1250950"/>
            <a:ext cx="1134885" cy="752032"/>
          </a:xfrm>
          <a:custGeom>
            <a:avLst/>
            <a:gdLst/>
            <a:ahLst/>
            <a:cxnLst>
              <a:cxn ang="0">
                <a:pos x="77" y="43"/>
              </a:cxn>
              <a:cxn ang="0">
                <a:pos x="77" y="47"/>
              </a:cxn>
              <a:cxn ang="0">
                <a:pos x="70" y="51"/>
              </a:cxn>
              <a:cxn ang="0">
                <a:pos x="6" y="51"/>
              </a:cxn>
              <a:cxn ang="0">
                <a:pos x="0" y="47"/>
              </a:cxn>
              <a:cxn ang="0">
                <a:pos x="0" y="43"/>
              </a:cxn>
              <a:cxn ang="0">
                <a:pos x="6" y="43"/>
              </a:cxn>
              <a:cxn ang="0">
                <a:pos x="70" y="43"/>
              </a:cxn>
              <a:cxn ang="0">
                <a:pos x="77" y="43"/>
              </a:cxn>
              <a:cxn ang="0">
                <a:pos x="10" y="34"/>
              </a:cxn>
              <a:cxn ang="0">
                <a:pos x="10" y="6"/>
              </a:cxn>
              <a:cxn ang="0">
                <a:pos x="16" y="0"/>
              </a:cxn>
              <a:cxn ang="0">
                <a:pos x="60" y="0"/>
              </a:cxn>
              <a:cxn ang="0">
                <a:pos x="67" y="6"/>
              </a:cxn>
              <a:cxn ang="0">
                <a:pos x="67" y="34"/>
              </a:cxn>
              <a:cxn ang="0">
                <a:pos x="60" y="41"/>
              </a:cxn>
              <a:cxn ang="0">
                <a:pos x="16" y="41"/>
              </a:cxn>
              <a:cxn ang="0">
                <a:pos x="10" y="34"/>
              </a:cxn>
              <a:cxn ang="0">
                <a:pos x="15" y="34"/>
              </a:cxn>
              <a:cxn ang="0">
                <a:pos x="16" y="36"/>
              </a:cxn>
              <a:cxn ang="0">
                <a:pos x="60" y="36"/>
              </a:cxn>
              <a:cxn ang="0">
                <a:pos x="61" y="34"/>
              </a:cxn>
              <a:cxn ang="0">
                <a:pos x="61" y="6"/>
              </a:cxn>
              <a:cxn ang="0">
                <a:pos x="60" y="5"/>
              </a:cxn>
              <a:cxn ang="0">
                <a:pos x="16" y="5"/>
              </a:cxn>
              <a:cxn ang="0">
                <a:pos x="15" y="6"/>
              </a:cxn>
              <a:cxn ang="0">
                <a:pos x="15" y="34"/>
              </a:cxn>
              <a:cxn ang="0">
                <a:pos x="42" y="47"/>
              </a:cxn>
              <a:cxn ang="0">
                <a:pos x="42" y="46"/>
              </a:cxn>
              <a:cxn ang="0">
                <a:pos x="35" y="46"/>
              </a:cxn>
              <a:cxn ang="0">
                <a:pos x="34" y="47"/>
              </a:cxn>
              <a:cxn ang="0">
                <a:pos x="35" y="47"/>
              </a:cxn>
              <a:cxn ang="0">
                <a:pos x="42" y="47"/>
              </a:cxn>
              <a:cxn ang="0">
                <a:pos x="42" y="47"/>
              </a:cxn>
            </a:cxnLst>
            <a:rect l="0" t="0" r="r" b="b"/>
            <a:pathLst>
              <a:path w="77" h="51">
                <a:moveTo>
                  <a:pt x="77" y="43"/>
                </a:moveTo>
                <a:cubicBezTo>
                  <a:pt x="77" y="47"/>
                  <a:pt x="77" y="47"/>
                  <a:pt x="77" y="47"/>
                </a:cubicBezTo>
                <a:cubicBezTo>
                  <a:pt x="77" y="49"/>
                  <a:pt x="74" y="51"/>
                  <a:pt x="70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3" y="51"/>
                  <a:pt x="0" y="49"/>
                  <a:pt x="0" y="47"/>
                </a:cubicBezTo>
                <a:cubicBezTo>
                  <a:pt x="0" y="43"/>
                  <a:pt x="0" y="43"/>
                  <a:pt x="0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70" y="43"/>
                  <a:pt x="70" y="43"/>
                  <a:pt x="70" y="43"/>
                </a:cubicBezTo>
                <a:lnTo>
                  <a:pt x="77" y="43"/>
                </a:lnTo>
                <a:close/>
                <a:moveTo>
                  <a:pt x="10" y="34"/>
                </a:moveTo>
                <a:cubicBezTo>
                  <a:pt x="10" y="6"/>
                  <a:pt x="10" y="6"/>
                  <a:pt x="10" y="6"/>
                </a:cubicBezTo>
                <a:cubicBezTo>
                  <a:pt x="10" y="2"/>
                  <a:pt x="13" y="0"/>
                  <a:pt x="1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7" y="2"/>
                  <a:pt x="67" y="6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8"/>
                  <a:pt x="64" y="41"/>
                  <a:pt x="6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3" y="41"/>
                  <a:pt x="10" y="38"/>
                  <a:pt x="10" y="34"/>
                </a:cubicBezTo>
                <a:close/>
                <a:moveTo>
                  <a:pt x="15" y="34"/>
                </a:moveTo>
                <a:cubicBezTo>
                  <a:pt x="15" y="35"/>
                  <a:pt x="16" y="36"/>
                  <a:pt x="16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1" y="36"/>
                  <a:pt x="61" y="35"/>
                  <a:pt x="61" y="34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5"/>
                  <a:pt x="61" y="5"/>
                  <a:pt x="60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6"/>
                </a:cubicBezTo>
                <a:lnTo>
                  <a:pt x="15" y="34"/>
                </a:lnTo>
                <a:close/>
                <a:moveTo>
                  <a:pt x="42" y="47"/>
                </a:moveTo>
                <a:cubicBezTo>
                  <a:pt x="42" y="46"/>
                  <a:pt x="42" y="46"/>
                  <a:pt x="42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4" y="46"/>
                  <a:pt x="34" y="47"/>
                </a:cubicBezTo>
                <a:cubicBezTo>
                  <a:pt x="34" y="47"/>
                  <a:pt x="35" y="47"/>
                  <a:pt x="35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7"/>
                  <a:pt x="42" y="47"/>
                  <a:pt x="4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Bogle" charset="0"/>
              <a:ea typeface="Bogle" charset="0"/>
              <a:cs typeface="Bogle" charset="0"/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828800" y="3714750"/>
            <a:ext cx="5486400" cy="842132"/>
            <a:chOff x="3352800" y="5063780"/>
            <a:chExt cx="5486400" cy="842132"/>
          </a:xfrm>
        </p:grpSpPr>
        <p:grpSp>
          <p:nvGrpSpPr>
            <p:cNvPr id="16" name="Group 15"/>
            <p:cNvGrpSpPr/>
            <p:nvPr userDrawn="1"/>
          </p:nvGrpSpPr>
          <p:grpSpPr>
            <a:xfrm>
              <a:off x="3352800" y="5380710"/>
              <a:ext cx="5486400" cy="208273"/>
              <a:chOff x="3352800" y="5380710"/>
              <a:chExt cx="5486400" cy="208273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3352800" y="5484847"/>
                <a:ext cx="5486400" cy="0"/>
              </a:xfrm>
              <a:prstGeom prst="line">
                <a:avLst/>
              </a:prstGeom>
              <a:ln>
                <a:solidFill>
                  <a:srgbClr val="2F295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 userDrawn="1"/>
            </p:nvSpPr>
            <p:spPr>
              <a:xfrm>
                <a:off x="5962919" y="5380710"/>
                <a:ext cx="261870" cy="2082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F2951"/>
                  </a:solidFill>
                  <a:latin typeface="Bogle" charset="0"/>
                  <a:ea typeface="Bogle" charset="0"/>
                  <a:cs typeface="Bogle" charset="0"/>
                </a:endParaRPr>
              </a:p>
            </p:txBody>
          </p:sp>
        </p:grpSp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837512" y="5063780"/>
              <a:ext cx="512683" cy="842132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421392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Walmart Labs PPT Timesaver – Privileged and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B3A5B5-D464-4D94-A6FF-B439700E06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Da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entagon 11"/>
          <p:cNvSpPr/>
          <p:nvPr userDrawn="1"/>
        </p:nvSpPr>
        <p:spPr bwMode="auto">
          <a:xfrm rot="5400000">
            <a:off x="3095624" y="333376"/>
            <a:ext cx="2952752" cy="2286000"/>
          </a:xfrm>
          <a:prstGeom prst="homePlate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09840"/>
            <a:ext cx="7772400" cy="400110"/>
          </a:xfrm>
        </p:spPr>
        <p:txBody>
          <a:bodyPr/>
          <a:lstStyle>
            <a:lvl1pPr algn="ctr">
              <a:defRPr sz="2000" b="1" cap="all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440430"/>
            <a:ext cx="7772400" cy="27432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dirty="0" smtClean="0"/>
              <a:t>Walmart Labs – Privileged and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fld id="{65B3A5B5-D464-4D94-A6FF-B439700E06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reeform 7"/>
          <p:cNvSpPr>
            <a:spLocks noEditPoints="1"/>
          </p:cNvSpPr>
          <p:nvPr userDrawn="1"/>
        </p:nvSpPr>
        <p:spPr bwMode="auto">
          <a:xfrm rot="16200000">
            <a:off x="4092876" y="1200149"/>
            <a:ext cx="958249" cy="744537"/>
          </a:xfrm>
          <a:custGeom>
            <a:avLst/>
            <a:gdLst/>
            <a:ahLst/>
            <a:cxnLst>
              <a:cxn ang="0">
                <a:pos x="45" y="7"/>
              </a:cxn>
              <a:cxn ang="0">
                <a:pos x="43" y="9"/>
              </a:cxn>
              <a:cxn ang="0">
                <a:pos x="2" y="9"/>
              </a:cxn>
              <a:cxn ang="0">
                <a:pos x="0" y="7"/>
              </a:cxn>
              <a:cxn ang="0">
                <a:pos x="0" y="2"/>
              </a:cxn>
              <a:cxn ang="0">
                <a:pos x="2" y="0"/>
              </a:cxn>
              <a:cxn ang="0">
                <a:pos x="43" y="0"/>
              </a:cxn>
              <a:cxn ang="0">
                <a:pos x="45" y="2"/>
              </a:cxn>
              <a:cxn ang="0">
                <a:pos x="45" y="7"/>
              </a:cxn>
              <a:cxn ang="0">
                <a:pos x="59" y="20"/>
              </a:cxn>
              <a:cxn ang="0">
                <a:pos x="57" y="23"/>
              </a:cxn>
              <a:cxn ang="0">
                <a:pos x="2" y="23"/>
              </a:cxn>
              <a:cxn ang="0">
                <a:pos x="0" y="20"/>
              </a:cxn>
              <a:cxn ang="0">
                <a:pos x="0" y="16"/>
              </a:cxn>
              <a:cxn ang="0">
                <a:pos x="2" y="13"/>
              </a:cxn>
              <a:cxn ang="0">
                <a:pos x="57" y="13"/>
              </a:cxn>
              <a:cxn ang="0">
                <a:pos x="59" y="16"/>
              </a:cxn>
              <a:cxn ang="0">
                <a:pos x="59" y="20"/>
              </a:cxn>
              <a:cxn ang="0">
                <a:pos x="50" y="34"/>
              </a:cxn>
              <a:cxn ang="0">
                <a:pos x="48" y="36"/>
              </a:cxn>
              <a:cxn ang="0">
                <a:pos x="2" y="36"/>
              </a:cxn>
              <a:cxn ang="0">
                <a:pos x="0" y="34"/>
              </a:cxn>
              <a:cxn ang="0">
                <a:pos x="0" y="29"/>
              </a:cxn>
              <a:cxn ang="0">
                <a:pos x="2" y="27"/>
              </a:cxn>
              <a:cxn ang="0">
                <a:pos x="48" y="27"/>
              </a:cxn>
              <a:cxn ang="0">
                <a:pos x="50" y="29"/>
              </a:cxn>
              <a:cxn ang="0">
                <a:pos x="50" y="34"/>
              </a:cxn>
              <a:cxn ang="0">
                <a:pos x="64" y="48"/>
              </a:cxn>
              <a:cxn ang="0">
                <a:pos x="61" y="50"/>
              </a:cxn>
              <a:cxn ang="0">
                <a:pos x="2" y="50"/>
              </a:cxn>
              <a:cxn ang="0">
                <a:pos x="0" y="48"/>
              </a:cxn>
              <a:cxn ang="0">
                <a:pos x="0" y="43"/>
              </a:cxn>
              <a:cxn ang="0">
                <a:pos x="2" y="41"/>
              </a:cxn>
              <a:cxn ang="0">
                <a:pos x="61" y="41"/>
              </a:cxn>
              <a:cxn ang="0">
                <a:pos x="64" y="43"/>
              </a:cxn>
              <a:cxn ang="0">
                <a:pos x="64" y="48"/>
              </a:cxn>
            </a:cxnLst>
            <a:rect l="0" t="0" r="r" b="b"/>
            <a:pathLst>
              <a:path w="64" h="50">
                <a:moveTo>
                  <a:pt x="45" y="7"/>
                </a:moveTo>
                <a:cubicBezTo>
                  <a:pt x="45" y="8"/>
                  <a:pt x="44" y="9"/>
                  <a:pt x="43" y="9"/>
                </a:cubicBezTo>
                <a:cubicBezTo>
                  <a:pt x="2" y="9"/>
                  <a:pt x="2" y="9"/>
                  <a:pt x="2" y="9"/>
                </a:cubicBezTo>
                <a:cubicBezTo>
                  <a:pt x="1" y="9"/>
                  <a:pt x="0" y="8"/>
                  <a:pt x="0" y="7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5" y="1"/>
                  <a:pt x="45" y="2"/>
                </a:cubicBezTo>
                <a:lnTo>
                  <a:pt x="45" y="7"/>
                </a:lnTo>
                <a:close/>
                <a:moveTo>
                  <a:pt x="59" y="20"/>
                </a:moveTo>
                <a:cubicBezTo>
                  <a:pt x="59" y="22"/>
                  <a:pt x="58" y="23"/>
                  <a:pt x="57" y="23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0" y="22"/>
                  <a:pt x="0" y="20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4"/>
                  <a:pt x="1" y="13"/>
                  <a:pt x="2" y="13"/>
                </a:cubicBezTo>
                <a:cubicBezTo>
                  <a:pt x="57" y="13"/>
                  <a:pt x="57" y="13"/>
                  <a:pt x="57" y="13"/>
                </a:cubicBezTo>
                <a:cubicBezTo>
                  <a:pt x="58" y="13"/>
                  <a:pt x="59" y="14"/>
                  <a:pt x="59" y="16"/>
                </a:cubicBezTo>
                <a:lnTo>
                  <a:pt x="59" y="20"/>
                </a:lnTo>
                <a:close/>
                <a:moveTo>
                  <a:pt x="50" y="34"/>
                </a:moveTo>
                <a:cubicBezTo>
                  <a:pt x="50" y="35"/>
                  <a:pt x="49" y="36"/>
                  <a:pt x="48" y="36"/>
                </a:cubicBezTo>
                <a:cubicBezTo>
                  <a:pt x="2" y="36"/>
                  <a:pt x="2" y="36"/>
                  <a:pt x="2" y="36"/>
                </a:cubicBezTo>
                <a:cubicBezTo>
                  <a:pt x="1" y="36"/>
                  <a:pt x="0" y="35"/>
                  <a:pt x="0" y="34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8"/>
                  <a:pt x="1" y="27"/>
                  <a:pt x="2" y="27"/>
                </a:cubicBezTo>
                <a:cubicBezTo>
                  <a:pt x="48" y="27"/>
                  <a:pt x="48" y="27"/>
                  <a:pt x="48" y="27"/>
                </a:cubicBezTo>
                <a:cubicBezTo>
                  <a:pt x="49" y="27"/>
                  <a:pt x="50" y="28"/>
                  <a:pt x="50" y="29"/>
                </a:cubicBezTo>
                <a:lnTo>
                  <a:pt x="50" y="34"/>
                </a:lnTo>
                <a:close/>
                <a:moveTo>
                  <a:pt x="64" y="48"/>
                </a:moveTo>
                <a:cubicBezTo>
                  <a:pt x="64" y="49"/>
                  <a:pt x="63" y="50"/>
                  <a:pt x="61" y="50"/>
                </a:cubicBezTo>
                <a:cubicBezTo>
                  <a:pt x="2" y="50"/>
                  <a:pt x="2" y="50"/>
                  <a:pt x="2" y="50"/>
                </a:cubicBezTo>
                <a:cubicBezTo>
                  <a:pt x="1" y="50"/>
                  <a:pt x="0" y="49"/>
                  <a:pt x="0" y="48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2"/>
                  <a:pt x="1" y="41"/>
                  <a:pt x="2" y="41"/>
                </a:cubicBezTo>
                <a:cubicBezTo>
                  <a:pt x="61" y="41"/>
                  <a:pt x="61" y="41"/>
                  <a:pt x="61" y="41"/>
                </a:cubicBezTo>
                <a:cubicBezTo>
                  <a:pt x="63" y="41"/>
                  <a:pt x="64" y="42"/>
                  <a:pt x="64" y="43"/>
                </a:cubicBezTo>
                <a:lnTo>
                  <a:pt x="64" y="4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Bogle" charset="0"/>
              <a:ea typeface="Bogle" charset="0"/>
              <a:cs typeface="Bogle" charset="0"/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828800" y="3714750"/>
            <a:ext cx="5486400" cy="842132"/>
            <a:chOff x="3352800" y="5063780"/>
            <a:chExt cx="5486400" cy="842132"/>
          </a:xfrm>
        </p:grpSpPr>
        <p:grpSp>
          <p:nvGrpSpPr>
            <p:cNvPr id="16" name="Group 15"/>
            <p:cNvGrpSpPr/>
            <p:nvPr userDrawn="1"/>
          </p:nvGrpSpPr>
          <p:grpSpPr>
            <a:xfrm>
              <a:off x="3352800" y="5380710"/>
              <a:ext cx="5486400" cy="208273"/>
              <a:chOff x="3352800" y="5380710"/>
              <a:chExt cx="5486400" cy="208273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3352800" y="5484847"/>
                <a:ext cx="5486400" cy="0"/>
              </a:xfrm>
              <a:prstGeom prst="line">
                <a:avLst/>
              </a:prstGeom>
              <a:ln>
                <a:solidFill>
                  <a:srgbClr val="2F295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 userDrawn="1"/>
            </p:nvSpPr>
            <p:spPr>
              <a:xfrm>
                <a:off x="5962919" y="5380710"/>
                <a:ext cx="261870" cy="2082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F2951"/>
                  </a:solidFill>
                  <a:latin typeface="Bogle" charset="0"/>
                  <a:ea typeface="Bogle" charset="0"/>
                  <a:cs typeface="Bogle" charset="0"/>
                </a:endParaRPr>
              </a:p>
            </p:txBody>
          </p:sp>
        </p:grpSp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837512" y="5063780"/>
              <a:ext cx="512683" cy="842132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58607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Ma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entagon 11"/>
          <p:cNvSpPr/>
          <p:nvPr userDrawn="1"/>
        </p:nvSpPr>
        <p:spPr bwMode="auto">
          <a:xfrm rot="5400000">
            <a:off x="3095624" y="333376"/>
            <a:ext cx="2952752" cy="2286000"/>
          </a:xfrm>
          <a:prstGeom prst="homePlate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09840"/>
            <a:ext cx="7772400" cy="400110"/>
          </a:xfrm>
        </p:spPr>
        <p:txBody>
          <a:bodyPr/>
          <a:lstStyle>
            <a:lvl1pPr algn="ctr">
              <a:defRPr sz="2000" b="1" cap="all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440430"/>
            <a:ext cx="7772400" cy="27432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dirty="0" smtClean="0"/>
              <a:t>Walmart Labs – Privileged and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fld id="{65B3A5B5-D464-4D94-A6FF-B439700E06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reeform 83"/>
          <p:cNvSpPr>
            <a:spLocks noEditPoints="1"/>
          </p:cNvSpPr>
          <p:nvPr userDrawn="1"/>
        </p:nvSpPr>
        <p:spPr bwMode="auto">
          <a:xfrm>
            <a:off x="4176998" y="1123950"/>
            <a:ext cx="790004" cy="1185006"/>
          </a:xfrm>
          <a:custGeom>
            <a:avLst/>
            <a:gdLst/>
            <a:ahLst/>
            <a:cxnLst>
              <a:cxn ang="0">
                <a:pos x="38" y="26"/>
              </a:cxn>
              <a:cxn ang="0">
                <a:pos x="24" y="55"/>
              </a:cxn>
              <a:cxn ang="0">
                <a:pos x="20" y="58"/>
              </a:cxn>
              <a:cxn ang="0">
                <a:pos x="16" y="55"/>
              </a:cxn>
              <a:cxn ang="0">
                <a:pos x="2" y="26"/>
              </a:cxn>
              <a:cxn ang="0">
                <a:pos x="0" y="19"/>
              </a:cxn>
              <a:cxn ang="0">
                <a:pos x="20" y="0"/>
              </a:cxn>
              <a:cxn ang="0">
                <a:pos x="39" y="19"/>
              </a:cxn>
              <a:cxn ang="0">
                <a:pos x="38" y="26"/>
              </a:cxn>
              <a:cxn ang="0">
                <a:pos x="20" y="9"/>
              </a:cxn>
              <a:cxn ang="0">
                <a:pos x="10" y="19"/>
              </a:cxn>
              <a:cxn ang="0">
                <a:pos x="20" y="29"/>
              </a:cxn>
              <a:cxn ang="0">
                <a:pos x="30" y="19"/>
              </a:cxn>
              <a:cxn ang="0">
                <a:pos x="20" y="9"/>
              </a:cxn>
            </a:cxnLst>
            <a:rect l="0" t="0" r="r" b="b"/>
            <a:pathLst>
              <a:path w="39" h="58">
                <a:moveTo>
                  <a:pt x="38" y="26"/>
                </a:moveTo>
                <a:cubicBezTo>
                  <a:pt x="24" y="55"/>
                  <a:pt x="24" y="55"/>
                  <a:pt x="24" y="55"/>
                </a:cubicBezTo>
                <a:cubicBezTo>
                  <a:pt x="23" y="57"/>
                  <a:pt x="22" y="58"/>
                  <a:pt x="20" y="58"/>
                </a:cubicBezTo>
                <a:cubicBezTo>
                  <a:pt x="18" y="58"/>
                  <a:pt x="16" y="57"/>
                  <a:pt x="16" y="55"/>
                </a:cubicBezTo>
                <a:cubicBezTo>
                  <a:pt x="2" y="26"/>
                  <a:pt x="2" y="26"/>
                  <a:pt x="2" y="26"/>
                </a:cubicBezTo>
                <a:cubicBezTo>
                  <a:pt x="1" y="24"/>
                  <a:pt x="0" y="21"/>
                  <a:pt x="0" y="19"/>
                </a:cubicBezTo>
                <a:cubicBezTo>
                  <a:pt x="0" y="8"/>
                  <a:pt x="9" y="0"/>
                  <a:pt x="20" y="0"/>
                </a:cubicBezTo>
                <a:cubicBezTo>
                  <a:pt x="31" y="0"/>
                  <a:pt x="39" y="8"/>
                  <a:pt x="39" y="19"/>
                </a:cubicBezTo>
                <a:cubicBezTo>
                  <a:pt x="39" y="21"/>
                  <a:pt x="39" y="24"/>
                  <a:pt x="38" y="26"/>
                </a:cubicBezTo>
                <a:close/>
                <a:moveTo>
                  <a:pt x="20" y="9"/>
                </a:moveTo>
                <a:cubicBezTo>
                  <a:pt x="15" y="9"/>
                  <a:pt x="10" y="14"/>
                  <a:pt x="10" y="19"/>
                </a:cubicBezTo>
                <a:cubicBezTo>
                  <a:pt x="10" y="24"/>
                  <a:pt x="15" y="29"/>
                  <a:pt x="20" y="29"/>
                </a:cubicBezTo>
                <a:cubicBezTo>
                  <a:pt x="25" y="29"/>
                  <a:pt x="30" y="24"/>
                  <a:pt x="30" y="19"/>
                </a:cubicBezTo>
                <a:cubicBezTo>
                  <a:pt x="30" y="14"/>
                  <a:pt x="25" y="9"/>
                  <a:pt x="20" y="9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Bogle" charset="0"/>
              <a:ea typeface="Bogle" charset="0"/>
              <a:cs typeface="Bogle" charset="0"/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828800" y="3714750"/>
            <a:ext cx="5486400" cy="842132"/>
            <a:chOff x="3352800" y="5063780"/>
            <a:chExt cx="5486400" cy="842132"/>
          </a:xfrm>
        </p:grpSpPr>
        <p:grpSp>
          <p:nvGrpSpPr>
            <p:cNvPr id="16" name="Group 15"/>
            <p:cNvGrpSpPr/>
            <p:nvPr userDrawn="1"/>
          </p:nvGrpSpPr>
          <p:grpSpPr>
            <a:xfrm>
              <a:off x="3352800" y="5380710"/>
              <a:ext cx="5486400" cy="208273"/>
              <a:chOff x="3352800" y="5380710"/>
              <a:chExt cx="5486400" cy="208273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3352800" y="5484847"/>
                <a:ext cx="5486400" cy="0"/>
              </a:xfrm>
              <a:prstGeom prst="line">
                <a:avLst/>
              </a:prstGeom>
              <a:ln>
                <a:solidFill>
                  <a:srgbClr val="2F295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 userDrawn="1"/>
            </p:nvSpPr>
            <p:spPr>
              <a:xfrm>
                <a:off x="5962919" y="5380710"/>
                <a:ext cx="261870" cy="2082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F2951"/>
                  </a:solidFill>
                  <a:latin typeface="Bogle" charset="0"/>
                  <a:ea typeface="Bogle" charset="0"/>
                  <a:cs typeface="Bogle" charset="0"/>
                </a:endParaRPr>
              </a:p>
            </p:txBody>
          </p:sp>
        </p:grpSp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837512" y="5063780"/>
              <a:ext cx="512683" cy="842132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60284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Conta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entagon 11"/>
          <p:cNvSpPr/>
          <p:nvPr userDrawn="1"/>
        </p:nvSpPr>
        <p:spPr bwMode="auto">
          <a:xfrm rot="5400000">
            <a:off x="3095624" y="333376"/>
            <a:ext cx="2952752" cy="2286000"/>
          </a:xfrm>
          <a:prstGeom prst="homePlate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09840"/>
            <a:ext cx="7772400" cy="400110"/>
          </a:xfrm>
        </p:spPr>
        <p:txBody>
          <a:bodyPr/>
          <a:lstStyle>
            <a:lvl1pPr algn="ctr">
              <a:defRPr sz="2000" b="1" cap="all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440430"/>
            <a:ext cx="7772400" cy="27432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dirty="0" smtClean="0"/>
              <a:t>Walmart Labs – Privileged and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fld id="{65B3A5B5-D464-4D94-A6FF-B439700E06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reeform 89"/>
          <p:cNvSpPr>
            <a:spLocks noEditPoints="1"/>
          </p:cNvSpPr>
          <p:nvPr userDrawn="1"/>
        </p:nvSpPr>
        <p:spPr bwMode="auto">
          <a:xfrm>
            <a:off x="4020168" y="934686"/>
            <a:ext cx="1103666" cy="1103664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5" y="55"/>
              </a:cxn>
              <a:cxn ang="0">
                <a:pos x="23" y="67"/>
              </a:cxn>
              <a:cxn ang="0">
                <a:pos x="22" y="68"/>
              </a:cxn>
              <a:cxn ang="0">
                <a:pos x="21" y="68"/>
              </a:cxn>
              <a:cxn ang="0">
                <a:pos x="19" y="65"/>
              </a:cxn>
              <a:cxn ang="0">
                <a:pos x="19" y="48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7" y="0"/>
              </a:cxn>
              <a:cxn ang="0">
                <a:pos x="68" y="3"/>
              </a:cxn>
              <a:cxn ang="0">
                <a:pos x="62" y="7"/>
              </a:cxn>
              <a:cxn ang="0">
                <a:pos x="8" y="38"/>
              </a:cxn>
              <a:cxn ang="0">
                <a:pos x="20" y="43"/>
              </a:cxn>
              <a:cxn ang="0">
                <a:pos x="53" y="19"/>
              </a:cxn>
              <a:cxn ang="0">
                <a:pos x="35" y="49"/>
              </a:cxn>
              <a:cxn ang="0">
                <a:pos x="54" y="57"/>
              </a:cxn>
              <a:cxn ang="0">
                <a:pos x="62" y="7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5" y="55"/>
                  <a:pt x="35" y="55"/>
                  <a:pt x="35" y="55"/>
                </a:cubicBezTo>
                <a:cubicBezTo>
                  <a:pt x="23" y="67"/>
                  <a:pt x="23" y="67"/>
                  <a:pt x="23" y="67"/>
                </a:cubicBezTo>
                <a:cubicBezTo>
                  <a:pt x="23" y="67"/>
                  <a:pt x="22" y="68"/>
                  <a:pt x="22" y="68"/>
                </a:cubicBezTo>
                <a:cubicBezTo>
                  <a:pt x="21" y="68"/>
                  <a:pt x="21" y="68"/>
                  <a:pt x="21" y="68"/>
                </a:cubicBezTo>
                <a:cubicBezTo>
                  <a:pt x="20" y="67"/>
                  <a:pt x="19" y="66"/>
                  <a:pt x="19" y="65"/>
                </a:cubicBezTo>
                <a:cubicBezTo>
                  <a:pt x="19" y="48"/>
                  <a:pt x="19" y="48"/>
                  <a:pt x="19" y="48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  <a:moveTo>
                  <a:pt x="62" y="7"/>
                </a:moveTo>
                <a:cubicBezTo>
                  <a:pt x="8" y="38"/>
                  <a:pt x="8" y="38"/>
                  <a:pt x="8" y="38"/>
                </a:cubicBezTo>
                <a:cubicBezTo>
                  <a:pt x="20" y="43"/>
                  <a:pt x="20" y="43"/>
                  <a:pt x="20" y="43"/>
                </a:cubicBezTo>
                <a:cubicBezTo>
                  <a:pt x="53" y="19"/>
                  <a:pt x="53" y="19"/>
                  <a:pt x="53" y="19"/>
                </a:cubicBezTo>
                <a:cubicBezTo>
                  <a:pt x="35" y="49"/>
                  <a:pt x="35" y="49"/>
                  <a:pt x="35" y="49"/>
                </a:cubicBezTo>
                <a:cubicBezTo>
                  <a:pt x="54" y="57"/>
                  <a:pt x="54" y="57"/>
                  <a:pt x="54" y="57"/>
                </a:cubicBezTo>
                <a:lnTo>
                  <a:pt x="62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Bogle" charset="0"/>
              <a:ea typeface="Bogle" charset="0"/>
              <a:cs typeface="Bogle" charset="0"/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828800" y="3714750"/>
            <a:ext cx="5486400" cy="842132"/>
            <a:chOff x="3352800" y="5063780"/>
            <a:chExt cx="5486400" cy="842132"/>
          </a:xfrm>
        </p:grpSpPr>
        <p:grpSp>
          <p:nvGrpSpPr>
            <p:cNvPr id="16" name="Group 15"/>
            <p:cNvGrpSpPr/>
            <p:nvPr userDrawn="1"/>
          </p:nvGrpSpPr>
          <p:grpSpPr>
            <a:xfrm>
              <a:off x="3352800" y="5380710"/>
              <a:ext cx="5486400" cy="208273"/>
              <a:chOff x="3352800" y="5380710"/>
              <a:chExt cx="5486400" cy="208273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3352800" y="5484847"/>
                <a:ext cx="5486400" cy="0"/>
              </a:xfrm>
              <a:prstGeom prst="line">
                <a:avLst/>
              </a:prstGeom>
              <a:ln>
                <a:solidFill>
                  <a:srgbClr val="2F295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 userDrawn="1"/>
            </p:nvSpPr>
            <p:spPr>
              <a:xfrm>
                <a:off x="5962919" y="5380710"/>
                <a:ext cx="261870" cy="2082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F2951"/>
                  </a:solidFill>
                  <a:latin typeface="Bogle" charset="0"/>
                  <a:ea typeface="Bogle" charset="0"/>
                  <a:cs typeface="Bogle" charset="0"/>
                </a:endParaRPr>
              </a:p>
            </p:txBody>
          </p:sp>
        </p:grpSp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837512" y="5063780"/>
              <a:ext cx="512683" cy="842132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419966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Apprecia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entagon 11"/>
          <p:cNvSpPr/>
          <p:nvPr userDrawn="1"/>
        </p:nvSpPr>
        <p:spPr bwMode="auto">
          <a:xfrm rot="5400000">
            <a:off x="3095624" y="333376"/>
            <a:ext cx="2952752" cy="2286000"/>
          </a:xfrm>
          <a:prstGeom prst="homePlate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09840"/>
            <a:ext cx="7772400" cy="400110"/>
          </a:xfrm>
        </p:spPr>
        <p:txBody>
          <a:bodyPr/>
          <a:lstStyle>
            <a:lvl1pPr algn="ctr">
              <a:defRPr sz="2000" b="1" cap="all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440430"/>
            <a:ext cx="7772400" cy="27432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dirty="0" smtClean="0"/>
              <a:t>Walmart Labs – Privileged and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fld id="{65B3A5B5-D464-4D94-A6FF-B439700E06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reeform 12"/>
          <p:cNvSpPr>
            <a:spLocks/>
          </p:cNvSpPr>
          <p:nvPr userDrawn="1"/>
        </p:nvSpPr>
        <p:spPr bwMode="auto">
          <a:xfrm>
            <a:off x="4004614" y="1276350"/>
            <a:ext cx="1134772" cy="990600"/>
          </a:xfrm>
          <a:custGeom>
            <a:avLst/>
            <a:gdLst/>
            <a:ahLst/>
            <a:cxnLst>
              <a:cxn ang="0">
                <a:pos x="95" y="0"/>
              </a:cxn>
              <a:cxn ang="0">
                <a:pos x="132" y="37"/>
              </a:cxn>
              <a:cxn ang="0">
                <a:pos x="66" y="115"/>
              </a:cxn>
              <a:cxn ang="0">
                <a:pos x="0" y="37"/>
              </a:cxn>
              <a:cxn ang="0">
                <a:pos x="36" y="0"/>
              </a:cxn>
              <a:cxn ang="0">
                <a:pos x="66" y="15"/>
              </a:cxn>
              <a:cxn ang="0">
                <a:pos x="95" y="0"/>
              </a:cxn>
            </a:cxnLst>
            <a:rect l="0" t="0" r="r" b="b"/>
            <a:pathLst>
              <a:path w="132" h="115">
                <a:moveTo>
                  <a:pt x="95" y="0"/>
                </a:moveTo>
                <a:cubicBezTo>
                  <a:pt x="116" y="0"/>
                  <a:pt x="132" y="16"/>
                  <a:pt x="132" y="37"/>
                </a:cubicBezTo>
                <a:cubicBezTo>
                  <a:pt x="132" y="70"/>
                  <a:pt x="66" y="115"/>
                  <a:pt x="66" y="115"/>
                </a:cubicBezTo>
                <a:cubicBezTo>
                  <a:pt x="66" y="115"/>
                  <a:pt x="0" y="72"/>
                  <a:pt x="0" y="37"/>
                </a:cubicBezTo>
                <a:cubicBezTo>
                  <a:pt x="0" y="12"/>
                  <a:pt x="16" y="0"/>
                  <a:pt x="36" y="0"/>
                </a:cubicBezTo>
                <a:cubicBezTo>
                  <a:pt x="48" y="0"/>
                  <a:pt x="59" y="6"/>
                  <a:pt x="66" y="15"/>
                </a:cubicBezTo>
                <a:cubicBezTo>
                  <a:pt x="72" y="6"/>
                  <a:pt x="83" y="0"/>
                  <a:pt x="95" y="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aseline="-25000">
              <a:latin typeface="Bogle" charset="0"/>
              <a:ea typeface="Bogle" charset="0"/>
              <a:cs typeface="Bogle" charset="0"/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828800" y="3714750"/>
            <a:ext cx="5486400" cy="842132"/>
            <a:chOff x="3352800" y="5063780"/>
            <a:chExt cx="5486400" cy="842132"/>
          </a:xfrm>
        </p:grpSpPr>
        <p:grpSp>
          <p:nvGrpSpPr>
            <p:cNvPr id="16" name="Group 15"/>
            <p:cNvGrpSpPr/>
            <p:nvPr userDrawn="1"/>
          </p:nvGrpSpPr>
          <p:grpSpPr>
            <a:xfrm>
              <a:off x="3352800" y="5380710"/>
              <a:ext cx="5486400" cy="208273"/>
              <a:chOff x="3352800" y="5380710"/>
              <a:chExt cx="5486400" cy="208273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3352800" y="5484847"/>
                <a:ext cx="5486400" cy="0"/>
              </a:xfrm>
              <a:prstGeom prst="line">
                <a:avLst/>
              </a:prstGeom>
              <a:ln>
                <a:solidFill>
                  <a:srgbClr val="2F295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 userDrawn="1"/>
            </p:nvSpPr>
            <p:spPr>
              <a:xfrm>
                <a:off x="5962919" y="5380710"/>
                <a:ext cx="261870" cy="2082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F2951"/>
                  </a:solidFill>
                  <a:latin typeface="Bogle" charset="0"/>
                  <a:ea typeface="Bogle" charset="0"/>
                  <a:cs typeface="Bogle" charset="0"/>
                </a:endParaRPr>
              </a:p>
            </p:txBody>
          </p:sp>
        </p:grpSp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837512" y="5063780"/>
              <a:ext cx="512683" cy="842132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86822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- Apprecia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entagon 11"/>
          <p:cNvSpPr/>
          <p:nvPr userDrawn="1"/>
        </p:nvSpPr>
        <p:spPr bwMode="auto">
          <a:xfrm rot="5400000">
            <a:off x="3095624" y="333376"/>
            <a:ext cx="2952752" cy="2286000"/>
          </a:xfrm>
          <a:prstGeom prst="homePlate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09840"/>
            <a:ext cx="7772400" cy="400110"/>
          </a:xfrm>
        </p:spPr>
        <p:txBody>
          <a:bodyPr/>
          <a:lstStyle>
            <a:lvl1pPr algn="ctr">
              <a:defRPr sz="2000" b="1" cap="all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440430"/>
            <a:ext cx="7772400" cy="27432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dirty="0" smtClean="0"/>
              <a:t>Walmart Labs – Privileged and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fld id="{65B3A5B5-D464-4D94-A6FF-B439700E06B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828800" y="3714750"/>
            <a:ext cx="5486400" cy="842132"/>
            <a:chOff x="3352800" y="5063780"/>
            <a:chExt cx="5486400" cy="842132"/>
          </a:xfrm>
        </p:grpSpPr>
        <p:grpSp>
          <p:nvGrpSpPr>
            <p:cNvPr id="16" name="Group 15"/>
            <p:cNvGrpSpPr/>
            <p:nvPr userDrawn="1"/>
          </p:nvGrpSpPr>
          <p:grpSpPr>
            <a:xfrm>
              <a:off x="3352800" y="5380710"/>
              <a:ext cx="5486400" cy="208273"/>
              <a:chOff x="3352800" y="5380710"/>
              <a:chExt cx="5486400" cy="208273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3352800" y="5484847"/>
                <a:ext cx="5486400" cy="0"/>
              </a:xfrm>
              <a:prstGeom prst="line">
                <a:avLst/>
              </a:prstGeom>
              <a:ln>
                <a:solidFill>
                  <a:srgbClr val="2F295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 userDrawn="1"/>
            </p:nvSpPr>
            <p:spPr>
              <a:xfrm>
                <a:off x="5962919" y="5380710"/>
                <a:ext cx="261870" cy="2082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F2951"/>
                  </a:solidFill>
                  <a:latin typeface="Bogle" charset="0"/>
                  <a:ea typeface="Bogle" charset="0"/>
                  <a:cs typeface="Bogle" charset="0"/>
                </a:endParaRPr>
              </a:p>
            </p:txBody>
          </p:sp>
        </p:grpSp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837512" y="5063780"/>
              <a:ext cx="512683" cy="842132"/>
            </a:xfrm>
            <a:prstGeom prst="rect">
              <a:avLst/>
            </a:prstGeom>
            <a:noFill/>
          </p:spPr>
        </p:pic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962400" y="61119"/>
            <a:ext cx="1371600" cy="22479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- Apprecia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entagon 11"/>
          <p:cNvSpPr/>
          <p:nvPr userDrawn="1"/>
        </p:nvSpPr>
        <p:spPr bwMode="auto">
          <a:xfrm rot="5400000">
            <a:off x="3095624" y="333376"/>
            <a:ext cx="2952752" cy="2286000"/>
          </a:xfrm>
          <a:prstGeom prst="homePlate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09840"/>
            <a:ext cx="7772400" cy="400110"/>
          </a:xfrm>
        </p:spPr>
        <p:txBody>
          <a:bodyPr/>
          <a:lstStyle>
            <a:lvl1pPr algn="ctr">
              <a:defRPr sz="2000" b="1" cap="all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440430"/>
            <a:ext cx="7772400" cy="27432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dirty="0" smtClean="0"/>
              <a:t>Walmart Labs – Privileged and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fld id="{65B3A5B5-D464-4D94-A6FF-B439700E06B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828800" y="3714750"/>
            <a:ext cx="5486400" cy="842132"/>
            <a:chOff x="3352800" y="5063780"/>
            <a:chExt cx="5486400" cy="842132"/>
          </a:xfrm>
        </p:grpSpPr>
        <p:grpSp>
          <p:nvGrpSpPr>
            <p:cNvPr id="16" name="Group 15"/>
            <p:cNvGrpSpPr/>
            <p:nvPr userDrawn="1"/>
          </p:nvGrpSpPr>
          <p:grpSpPr>
            <a:xfrm>
              <a:off x="3352800" y="5380710"/>
              <a:ext cx="5486400" cy="208273"/>
              <a:chOff x="3352800" y="5380710"/>
              <a:chExt cx="5486400" cy="208273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3352800" y="5484847"/>
                <a:ext cx="5486400" cy="0"/>
              </a:xfrm>
              <a:prstGeom prst="line">
                <a:avLst/>
              </a:prstGeom>
              <a:ln>
                <a:solidFill>
                  <a:srgbClr val="2F295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 userDrawn="1"/>
            </p:nvSpPr>
            <p:spPr>
              <a:xfrm>
                <a:off x="5962919" y="5380710"/>
                <a:ext cx="261870" cy="2082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F2951"/>
                  </a:solidFill>
                  <a:latin typeface="Bogle" charset="0"/>
                  <a:ea typeface="Bogle" charset="0"/>
                  <a:cs typeface="Bogle" charset="0"/>
                </a:endParaRPr>
              </a:p>
            </p:txBody>
          </p:sp>
        </p:grpSp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837512" y="5063780"/>
              <a:ext cx="512683" cy="842132"/>
            </a:xfrm>
            <a:prstGeom prst="rect">
              <a:avLst/>
            </a:prstGeom>
            <a:noFill/>
          </p:spPr>
        </p:pic>
      </p:grpSp>
      <p:sp>
        <p:nvSpPr>
          <p:cNvPr id="15" name="object 17"/>
          <p:cNvSpPr/>
          <p:nvPr userDrawn="1"/>
        </p:nvSpPr>
        <p:spPr>
          <a:xfrm>
            <a:off x="4121020" y="372156"/>
            <a:ext cx="1066800" cy="1808735"/>
          </a:xfrm>
          <a:custGeom>
            <a:avLst/>
            <a:gdLst/>
            <a:ahLst/>
            <a:cxnLst/>
            <a:rect l="l" t="t" r="r" b="b"/>
            <a:pathLst>
              <a:path w="477520" h="809625">
                <a:moveTo>
                  <a:pt x="301427" y="0"/>
                </a:moveTo>
                <a:lnTo>
                  <a:pt x="111621" y="0"/>
                </a:lnTo>
                <a:lnTo>
                  <a:pt x="3373" y="407212"/>
                </a:lnTo>
                <a:lnTo>
                  <a:pt x="0" y="442311"/>
                </a:lnTo>
                <a:lnTo>
                  <a:pt x="8330" y="472868"/>
                </a:lnTo>
                <a:lnTo>
                  <a:pt x="26925" y="497013"/>
                </a:lnTo>
                <a:lnTo>
                  <a:pt x="54342" y="512874"/>
                </a:lnTo>
                <a:lnTo>
                  <a:pt x="89140" y="518581"/>
                </a:lnTo>
                <a:lnTo>
                  <a:pt x="206896" y="518581"/>
                </a:lnTo>
                <a:lnTo>
                  <a:pt x="130637" y="807326"/>
                </a:lnTo>
                <a:lnTo>
                  <a:pt x="135275" y="809577"/>
                </a:lnTo>
                <a:lnTo>
                  <a:pt x="417130" y="437693"/>
                </a:lnTo>
                <a:lnTo>
                  <a:pt x="81151" y="437693"/>
                </a:lnTo>
                <a:lnTo>
                  <a:pt x="188478" y="38543"/>
                </a:lnTo>
                <a:lnTo>
                  <a:pt x="291171" y="38543"/>
                </a:lnTo>
                <a:lnTo>
                  <a:pt x="301427" y="0"/>
                </a:lnTo>
                <a:close/>
              </a:path>
              <a:path w="477520" h="809625">
                <a:moveTo>
                  <a:pt x="291171" y="38543"/>
                </a:moveTo>
                <a:lnTo>
                  <a:pt x="204425" y="38543"/>
                </a:lnTo>
                <a:lnTo>
                  <a:pt x="101182" y="422269"/>
                </a:lnTo>
                <a:lnTo>
                  <a:pt x="332191" y="422269"/>
                </a:lnTo>
                <a:lnTo>
                  <a:pt x="335646" y="425714"/>
                </a:lnTo>
                <a:lnTo>
                  <a:pt x="335646" y="434238"/>
                </a:lnTo>
                <a:lnTo>
                  <a:pt x="332191" y="437693"/>
                </a:lnTo>
                <a:lnTo>
                  <a:pt x="417130" y="437693"/>
                </a:lnTo>
                <a:lnTo>
                  <a:pt x="477348" y="358240"/>
                </a:lnTo>
                <a:lnTo>
                  <a:pt x="473443" y="350366"/>
                </a:lnTo>
                <a:lnTo>
                  <a:pt x="208194" y="350366"/>
                </a:lnTo>
                <a:lnTo>
                  <a:pt x="291171" y="38543"/>
                </a:lnTo>
                <a:close/>
              </a:path>
            </a:pathLst>
          </a:custGeom>
          <a:solidFill>
            <a:srgbClr val="FFC21F"/>
          </a:solidFill>
        </p:spPr>
        <p:txBody>
          <a:bodyPr wrap="square" lIns="0" tIns="0" rIns="0" bIns="0" rtlCol="0"/>
          <a:lstStyle/>
          <a:p>
            <a:endParaRPr>
              <a:latin typeface="Bogle" charset="0"/>
              <a:ea typeface="Bogle" charset="0"/>
              <a:cs typeface="Bogle" charset="0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 - Apprecia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entagon 11"/>
          <p:cNvSpPr/>
          <p:nvPr userDrawn="1"/>
        </p:nvSpPr>
        <p:spPr bwMode="auto">
          <a:xfrm rot="5400000">
            <a:off x="3095624" y="333376"/>
            <a:ext cx="2952752" cy="2286000"/>
          </a:xfrm>
          <a:prstGeom prst="homePlate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09840"/>
            <a:ext cx="7772400" cy="400110"/>
          </a:xfrm>
        </p:spPr>
        <p:txBody>
          <a:bodyPr/>
          <a:lstStyle>
            <a:lvl1pPr algn="ctr">
              <a:defRPr sz="2000" b="1" cap="all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440430"/>
            <a:ext cx="7772400" cy="27432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dirty="0" smtClean="0"/>
              <a:t>Walmart Labs – Privileged and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fld id="{65B3A5B5-D464-4D94-A6FF-B439700E06B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828800" y="3714750"/>
            <a:ext cx="5486400" cy="842132"/>
            <a:chOff x="3352800" y="5063780"/>
            <a:chExt cx="5486400" cy="842132"/>
          </a:xfrm>
        </p:grpSpPr>
        <p:grpSp>
          <p:nvGrpSpPr>
            <p:cNvPr id="16" name="Group 15"/>
            <p:cNvGrpSpPr/>
            <p:nvPr userDrawn="1"/>
          </p:nvGrpSpPr>
          <p:grpSpPr>
            <a:xfrm>
              <a:off x="3352800" y="5380710"/>
              <a:ext cx="5486400" cy="208273"/>
              <a:chOff x="3352800" y="5380710"/>
              <a:chExt cx="5486400" cy="208273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3352800" y="5484847"/>
                <a:ext cx="5486400" cy="0"/>
              </a:xfrm>
              <a:prstGeom prst="line">
                <a:avLst/>
              </a:prstGeom>
              <a:ln>
                <a:solidFill>
                  <a:srgbClr val="2F295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 userDrawn="1"/>
            </p:nvSpPr>
            <p:spPr>
              <a:xfrm>
                <a:off x="5962919" y="5380710"/>
                <a:ext cx="261870" cy="2082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F2951"/>
                  </a:solidFill>
                  <a:latin typeface="Bogle" charset="0"/>
                  <a:ea typeface="Bogle" charset="0"/>
                  <a:cs typeface="Bogle" charset="0"/>
                </a:endParaRPr>
              </a:p>
            </p:txBody>
          </p:sp>
        </p:grpSp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837512" y="5063780"/>
              <a:ext cx="512683" cy="842132"/>
            </a:xfrm>
            <a:prstGeom prst="rect">
              <a:avLst/>
            </a:prstGeom>
            <a:noFill/>
          </p:spPr>
        </p:pic>
      </p:grpSp>
      <p:sp>
        <p:nvSpPr>
          <p:cNvPr id="17" name="object 24"/>
          <p:cNvSpPr/>
          <p:nvPr userDrawn="1"/>
        </p:nvSpPr>
        <p:spPr>
          <a:xfrm>
            <a:off x="4114800" y="317271"/>
            <a:ext cx="1113462" cy="1887849"/>
          </a:xfrm>
          <a:custGeom>
            <a:avLst/>
            <a:gdLst/>
            <a:ahLst/>
            <a:cxnLst/>
            <a:rect l="l" t="t" r="r" b="b"/>
            <a:pathLst>
              <a:path w="477520" h="809625">
                <a:moveTo>
                  <a:pt x="301427" y="0"/>
                </a:moveTo>
                <a:lnTo>
                  <a:pt x="111621" y="0"/>
                </a:lnTo>
                <a:lnTo>
                  <a:pt x="3373" y="407212"/>
                </a:lnTo>
                <a:lnTo>
                  <a:pt x="0" y="442311"/>
                </a:lnTo>
                <a:lnTo>
                  <a:pt x="8330" y="472868"/>
                </a:lnTo>
                <a:lnTo>
                  <a:pt x="26925" y="497013"/>
                </a:lnTo>
                <a:lnTo>
                  <a:pt x="54342" y="512874"/>
                </a:lnTo>
                <a:lnTo>
                  <a:pt x="89140" y="518581"/>
                </a:lnTo>
                <a:lnTo>
                  <a:pt x="206896" y="518581"/>
                </a:lnTo>
                <a:lnTo>
                  <a:pt x="130637" y="807326"/>
                </a:lnTo>
                <a:lnTo>
                  <a:pt x="135275" y="809577"/>
                </a:lnTo>
                <a:lnTo>
                  <a:pt x="417130" y="437693"/>
                </a:lnTo>
                <a:lnTo>
                  <a:pt x="81151" y="437693"/>
                </a:lnTo>
                <a:lnTo>
                  <a:pt x="188478" y="38543"/>
                </a:lnTo>
                <a:lnTo>
                  <a:pt x="291171" y="38543"/>
                </a:lnTo>
                <a:lnTo>
                  <a:pt x="301427" y="0"/>
                </a:lnTo>
                <a:close/>
              </a:path>
              <a:path w="477520" h="809625">
                <a:moveTo>
                  <a:pt x="291171" y="38543"/>
                </a:moveTo>
                <a:lnTo>
                  <a:pt x="204425" y="38543"/>
                </a:lnTo>
                <a:lnTo>
                  <a:pt x="101182" y="422259"/>
                </a:lnTo>
                <a:lnTo>
                  <a:pt x="332191" y="422259"/>
                </a:lnTo>
                <a:lnTo>
                  <a:pt x="335646" y="425714"/>
                </a:lnTo>
                <a:lnTo>
                  <a:pt x="335646" y="434238"/>
                </a:lnTo>
                <a:lnTo>
                  <a:pt x="332191" y="437693"/>
                </a:lnTo>
                <a:lnTo>
                  <a:pt x="417130" y="437693"/>
                </a:lnTo>
                <a:lnTo>
                  <a:pt x="477348" y="358240"/>
                </a:lnTo>
                <a:lnTo>
                  <a:pt x="473443" y="350366"/>
                </a:lnTo>
                <a:lnTo>
                  <a:pt x="208194" y="350366"/>
                </a:lnTo>
                <a:lnTo>
                  <a:pt x="291171" y="38543"/>
                </a:lnTo>
                <a:close/>
              </a:path>
            </a:pathLst>
          </a:custGeom>
          <a:solidFill>
            <a:srgbClr val="5BC678"/>
          </a:solidFill>
        </p:spPr>
        <p:txBody>
          <a:bodyPr wrap="square" lIns="0" tIns="0" rIns="0" bIns="0" rtlCol="0"/>
          <a:lstStyle/>
          <a:p>
            <a:endParaRPr>
              <a:latin typeface="Bogle" charset="0"/>
              <a:ea typeface="Bogle" charset="0"/>
              <a:cs typeface="Bogle" charset="0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 - Apprecia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entagon 11"/>
          <p:cNvSpPr/>
          <p:nvPr userDrawn="1"/>
        </p:nvSpPr>
        <p:spPr bwMode="auto">
          <a:xfrm rot="5400000">
            <a:off x="3095624" y="333376"/>
            <a:ext cx="2952752" cy="2286000"/>
          </a:xfrm>
          <a:prstGeom prst="homePlate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09840"/>
            <a:ext cx="7772400" cy="400110"/>
          </a:xfrm>
        </p:spPr>
        <p:txBody>
          <a:bodyPr/>
          <a:lstStyle>
            <a:lvl1pPr algn="ctr">
              <a:defRPr sz="2000" b="1" cap="all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440430"/>
            <a:ext cx="7772400" cy="27432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dirty="0" smtClean="0"/>
              <a:t>Walmart Labs – Privileged and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fld id="{65B3A5B5-D464-4D94-A6FF-B439700E06B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828800" y="3714750"/>
            <a:ext cx="5486400" cy="842132"/>
            <a:chOff x="3352800" y="5063780"/>
            <a:chExt cx="5486400" cy="842132"/>
          </a:xfrm>
        </p:grpSpPr>
        <p:grpSp>
          <p:nvGrpSpPr>
            <p:cNvPr id="16" name="Group 15"/>
            <p:cNvGrpSpPr/>
            <p:nvPr userDrawn="1"/>
          </p:nvGrpSpPr>
          <p:grpSpPr>
            <a:xfrm>
              <a:off x="3352800" y="5380710"/>
              <a:ext cx="5486400" cy="208273"/>
              <a:chOff x="3352800" y="5380710"/>
              <a:chExt cx="5486400" cy="208273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3352800" y="5484847"/>
                <a:ext cx="5486400" cy="0"/>
              </a:xfrm>
              <a:prstGeom prst="line">
                <a:avLst/>
              </a:prstGeom>
              <a:ln>
                <a:solidFill>
                  <a:srgbClr val="2F295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 userDrawn="1"/>
            </p:nvSpPr>
            <p:spPr>
              <a:xfrm>
                <a:off x="5962919" y="5380710"/>
                <a:ext cx="261870" cy="2082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F2951"/>
                  </a:solidFill>
                  <a:latin typeface="Bogle" charset="0"/>
                  <a:ea typeface="Bogle" charset="0"/>
                  <a:cs typeface="Bogle" charset="0"/>
                </a:endParaRPr>
              </a:p>
            </p:txBody>
          </p:sp>
        </p:grpSp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837512" y="5063780"/>
              <a:ext cx="512683" cy="842132"/>
            </a:xfrm>
            <a:prstGeom prst="rect">
              <a:avLst/>
            </a:prstGeom>
            <a:noFill/>
          </p:spPr>
        </p:pic>
      </p:grpSp>
      <p:sp>
        <p:nvSpPr>
          <p:cNvPr id="18" name="object 31"/>
          <p:cNvSpPr/>
          <p:nvPr userDrawn="1"/>
        </p:nvSpPr>
        <p:spPr>
          <a:xfrm>
            <a:off x="4114800" y="331511"/>
            <a:ext cx="1113462" cy="1887849"/>
          </a:xfrm>
          <a:custGeom>
            <a:avLst/>
            <a:gdLst/>
            <a:ahLst/>
            <a:cxnLst/>
            <a:rect l="l" t="t" r="r" b="b"/>
            <a:pathLst>
              <a:path w="477520" h="809625">
                <a:moveTo>
                  <a:pt x="301427" y="0"/>
                </a:moveTo>
                <a:lnTo>
                  <a:pt x="111621" y="0"/>
                </a:lnTo>
                <a:lnTo>
                  <a:pt x="3373" y="407212"/>
                </a:lnTo>
                <a:lnTo>
                  <a:pt x="0" y="442311"/>
                </a:lnTo>
                <a:lnTo>
                  <a:pt x="8330" y="472868"/>
                </a:lnTo>
                <a:lnTo>
                  <a:pt x="26925" y="497013"/>
                </a:lnTo>
                <a:lnTo>
                  <a:pt x="54342" y="512874"/>
                </a:lnTo>
                <a:lnTo>
                  <a:pt x="89140" y="518581"/>
                </a:lnTo>
                <a:lnTo>
                  <a:pt x="206896" y="518581"/>
                </a:lnTo>
                <a:lnTo>
                  <a:pt x="130637" y="807326"/>
                </a:lnTo>
                <a:lnTo>
                  <a:pt x="135275" y="809577"/>
                </a:lnTo>
                <a:lnTo>
                  <a:pt x="417130" y="437693"/>
                </a:lnTo>
                <a:lnTo>
                  <a:pt x="81151" y="437693"/>
                </a:lnTo>
                <a:lnTo>
                  <a:pt x="188478" y="38543"/>
                </a:lnTo>
                <a:lnTo>
                  <a:pt x="291171" y="38543"/>
                </a:lnTo>
                <a:lnTo>
                  <a:pt x="301427" y="0"/>
                </a:lnTo>
                <a:close/>
              </a:path>
              <a:path w="477520" h="809625">
                <a:moveTo>
                  <a:pt x="291171" y="38543"/>
                </a:moveTo>
                <a:lnTo>
                  <a:pt x="204425" y="38543"/>
                </a:lnTo>
                <a:lnTo>
                  <a:pt x="101182" y="422269"/>
                </a:lnTo>
                <a:lnTo>
                  <a:pt x="332191" y="422269"/>
                </a:lnTo>
                <a:lnTo>
                  <a:pt x="335646" y="425714"/>
                </a:lnTo>
                <a:lnTo>
                  <a:pt x="335646" y="434238"/>
                </a:lnTo>
                <a:lnTo>
                  <a:pt x="332191" y="437693"/>
                </a:lnTo>
                <a:lnTo>
                  <a:pt x="417130" y="437693"/>
                </a:lnTo>
                <a:lnTo>
                  <a:pt x="477348" y="358240"/>
                </a:lnTo>
                <a:lnTo>
                  <a:pt x="473443" y="350366"/>
                </a:lnTo>
                <a:lnTo>
                  <a:pt x="208194" y="350366"/>
                </a:lnTo>
                <a:lnTo>
                  <a:pt x="291171" y="38543"/>
                </a:lnTo>
                <a:close/>
              </a:path>
            </a:pathLst>
          </a:custGeom>
          <a:solidFill>
            <a:srgbClr val="0BAFF3"/>
          </a:solidFill>
        </p:spPr>
        <p:txBody>
          <a:bodyPr wrap="square" lIns="0" tIns="0" rIns="0" bIns="0" rtlCol="0"/>
          <a:lstStyle/>
          <a:p>
            <a:endParaRPr>
              <a:latin typeface="Bogle" charset="0"/>
              <a:ea typeface="Bogle" charset="0"/>
              <a:cs typeface="Bogle" charset="0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 - Apprecia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entagon 11"/>
          <p:cNvSpPr/>
          <p:nvPr userDrawn="1"/>
        </p:nvSpPr>
        <p:spPr bwMode="auto">
          <a:xfrm rot="5400000">
            <a:off x="3095624" y="333376"/>
            <a:ext cx="2952752" cy="2286000"/>
          </a:xfrm>
          <a:prstGeom prst="homePlate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09840"/>
            <a:ext cx="7772400" cy="400110"/>
          </a:xfrm>
        </p:spPr>
        <p:txBody>
          <a:bodyPr/>
          <a:lstStyle>
            <a:lvl1pPr algn="ctr">
              <a:defRPr sz="2000" b="1" cap="all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440430"/>
            <a:ext cx="7772400" cy="27432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dirty="0" smtClean="0"/>
              <a:t>Walmart Labs – Privileged and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fld id="{65B3A5B5-D464-4D94-A6FF-B439700E06B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828800" y="3714750"/>
            <a:ext cx="5486400" cy="842132"/>
            <a:chOff x="3352800" y="5063780"/>
            <a:chExt cx="5486400" cy="842132"/>
          </a:xfrm>
        </p:grpSpPr>
        <p:grpSp>
          <p:nvGrpSpPr>
            <p:cNvPr id="16" name="Group 15"/>
            <p:cNvGrpSpPr/>
            <p:nvPr userDrawn="1"/>
          </p:nvGrpSpPr>
          <p:grpSpPr>
            <a:xfrm>
              <a:off x="3352800" y="5380710"/>
              <a:ext cx="5486400" cy="208273"/>
              <a:chOff x="3352800" y="5380710"/>
              <a:chExt cx="5486400" cy="208273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3352800" y="5484847"/>
                <a:ext cx="5486400" cy="0"/>
              </a:xfrm>
              <a:prstGeom prst="line">
                <a:avLst/>
              </a:prstGeom>
              <a:ln>
                <a:solidFill>
                  <a:srgbClr val="2F295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 userDrawn="1"/>
            </p:nvSpPr>
            <p:spPr>
              <a:xfrm>
                <a:off x="5962919" y="5380710"/>
                <a:ext cx="261870" cy="2082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F2951"/>
                  </a:solidFill>
                  <a:latin typeface="Bogle" charset="0"/>
                  <a:ea typeface="Bogle" charset="0"/>
                  <a:cs typeface="Bogle" charset="0"/>
                </a:endParaRPr>
              </a:p>
            </p:txBody>
          </p:sp>
        </p:grpSp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837512" y="5063780"/>
              <a:ext cx="512683" cy="842132"/>
            </a:xfrm>
            <a:prstGeom prst="rect">
              <a:avLst/>
            </a:prstGeom>
            <a:noFill/>
          </p:spPr>
        </p:pic>
      </p:grpSp>
      <p:sp>
        <p:nvSpPr>
          <p:cNvPr id="13" name="object 38"/>
          <p:cNvSpPr/>
          <p:nvPr userDrawn="1"/>
        </p:nvSpPr>
        <p:spPr>
          <a:xfrm>
            <a:off x="4099081" y="302369"/>
            <a:ext cx="1158719" cy="1964581"/>
          </a:xfrm>
          <a:custGeom>
            <a:avLst/>
            <a:gdLst/>
            <a:ahLst/>
            <a:cxnLst/>
            <a:rect l="l" t="t" r="r" b="b"/>
            <a:pathLst>
              <a:path w="477520" h="809625">
                <a:moveTo>
                  <a:pt x="301427" y="0"/>
                </a:moveTo>
                <a:lnTo>
                  <a:pt x="111621" y="0"/>
                </a:lnTo>
                <a:lnTo>
                  <a:pt x="3373" y="407212"/>
                </a:lnTo>
                <a:lnTo>
                  <a:pt x="0" y="442311"/>
                </a:lnTo>
                <a:lnTo>
                  <a:pt x="8330" y="472868"/>
                </a:lnTo>
                <a:lnTo>
                  <a:pt x="26925" y="497013"/>
                </a:lnTo>
                <a:lnTo>
                  <a:pt x="54342" y="512874"/>
                </a:lnTo>
                <a:lnTo>
                  <a:pt x="89140" y="518581"/>
                </a:lnTo>
                <a:lnTo>
                  <a:pt x="206896" y="518581"/>
                </a:lnTo>
                <a:lnTo>
                  <a:pt x="130637" y="807326"/>
                </a:lnTo>
                <a:lnTo>
                  <a:pt x="135275" y="809577"/>
                </a:lnTo>
                <a:lnTo>
                  <a:pt x="417130" y="437693"/>
                </a:lnTo>
                <a:lnTo>
                  <a:pt x="81151" y="437693"/>
                </a:lnTo>
                <a:lnTo>
                  <a:pt x="188478" y="38543"/>
                </a:lnTo>
                <a:lnTo>
                  <a:pt x="291171" y="38543"/>
                </a:lnTo>
                <a:lnTo>
                  <a:pt x="301427" y="0"/>
                </a:lnTo>
                <a:close/>
              </a:path>
              <a:path w="477520" h="809625">
                <a:moveTo>
                  <a:pt x="291171" y="38543"/>
                </a:moveTo>
                <a:lnTo>
                  <a:pt x="204425" y="38543"/>
                </a:lnTo>
                <a:lnTo>
                  <a:pt x="101182" y="422269"/>
                </a:lnTo>
                <a:lnTo>
                  <a:pt x="332191" y="422269"/>
                </a:lnTo>
                <a:lnTo>
                  <a:pt x="335646" y="425714"/>
                </a:lnTo>
                <a:lnTo>
                  <a:pt x="335646" y="434238"/>
                </a:lnTo>
                <a:lnTo>
                  <a:pt x="332191" y="437693"/>
                </a:lnTo>
                <a:lnTo>
                  <a:pt x="417130" y="437693"/>
                </a:lnTo>
                <a:lnTo>
                  <a:pt x="477348" y="358240"/>
                </a:lnTo>
                <a:lnTo>
                  <a:pt x="473443" y="350366"/>
                </a:lnTo>
                <a:lnTo>
                  <a:pt x="208194" y="350366"/>
                </a:lnTo>
                <a:lnTo>
                  <a:pt x="291171" y="38543"/>
                </a:lnTo>
                <a:close/>
              </a:path>
            </a:pathLst>
          </a:custGeom>
          <a:solidFill>
            <a:srgbClr val="DA52D4"/>
          </a:solidFill>
        </p:spPr>
        <p:txBody>
          <a:bodyPr wrap="square" lIns="0" tIns="0" rIns="0" bIns="0" rtlCol="0"/>
          <a:lstStyle/>
          <a:p>
            <a:endParaRPr>
              <a:latin typeface="Bogle" charset="0"/>
              <a:ea typeface="Bogle" charset="0"/>
              <a:cs typeface="Bogle" charset="0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4120"/>
            <a:ext cx="4023360" cy="3383280"/>
          </a:xfrm>
        </p:spPr>
        <p:txBody>
          <a:bodyPr/>
          <a:lstStyle>
            <a:lvl1pPr>
              <a:defRPr sz="1800">
                <a:latin typeface="Bogle" charset="0"/>
                <a:ea typeface="Bogle" charset="0"/>
                <a:cs typeface="Bogle" charset="0"/>
              </a:defRPr>
            </a:lvl1pPr>
            <a:lvl2pPr>
              <a:defRPr sz="1800">
                <a:latin typeface="Bogle" charset="0"/>
                <a:ea typeface="Bogle" charset="0"/>
                <a:cs typeface="Bogle" charset="0"/>
              </a:defRPr>
            </a:lvl2pPr>
            <a:lvl3pPr>
              <a:defRPr sz="1600">
                <a:latin typeface="Bogle" charset="0"/>
                <a:ea typeface="Bogle" charset="0"/>
                <a:cs typeface="Bogle" charset="0"/>
              </a:defRPr>
            </a:lvl3pPr>
            <a:lvl4pPr>
              <a:defRPr sz="1400">
                <a:latin typeface="Bogle" charset="0"/>
                <a:ea typeface="Bogle" charset="0"/>
                <a:cs typeface="Bogle" charset="0"/>
              </a:defRPr>
            </a:lvl4pPr>
            <a:lvl5pPr>
              <a:defRPr sz="1400">
                <a:latin typeface="Bogle" charset="0"/>
                <a:ea typeface="Bogle" charset="0"/>
                <a:cs typeface="Bogle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4120"/>
            <a:ext cx="4023360" cy="3383280"/>
          </a:xfrm>
        </p:spPr>
        <p:txBody>
          <a:bodyPr/>
          <a:lstStyle>
            <a:lvl1pPr>
              <a:defRPr sz="1800">
                <a:latin typeface="Bogle" charset="0"/>
                <a:ea typeface="Bogle" charset="0"/>
                <a:cs typeface="Bogle" charset="0"/>
              </a:defRPr>
            </a:lvl1pPr>
            <a:lvl2pPr>
              <a:defRPr sz="1800">
                <a:latin typeface="Bogle" charset="0"/>
                <a:ea typeface="Bogle" charset="0"/>
                <a:cs typeface="Bogle" charset="0"/>
              </a:defRPr>
            </a:lvl2pPr>
            <a:lvl3pPr>
              <a:defRPr sz="1600">
                <a:latin typeface="Bogle" charset="0"/>
                <a:ea typeface="Bogle" charset="0"/>
                <a:cs typeface="Bogle" charset="0"/>
              </a:defRPr>
            </a:lvl3pPr>
            <a:lvl4pPr>
              <a:defRPr sz="1400">
                <a:latin typeface="Bogle" charset="0"/>
                <a:ea typeface="Bogle" charset="0"/>
                <a:cs typeface="Bogle" charset="0"/>
              </a:defRPr>
            </a:lvl4pPr>
            <a:lvl5pPr>
              <a:defRPr sz="1400">
                <a:latin typeface="Bogle" charset="0"/>
                <a:ea typeface="Bogle" charset="0"/>
                <a:cs typeface="Bogle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dirty="0" smtClean="0"/>
              <a:t>Walmart Labs – Privileged and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fld id="{65B3A5B5-D464-4D94-A6FF-B439700E06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66090" y="898398"/>
            <a:ext cx="4023360" cy="301752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defRPr>
            </a:lvl1pPr>
          </a:lstStyle>
          <a:p>
            <a:pPr lvl="0"/>
            <a:r>
              <a:rPr lang="en-US" dirty="0" smtClean="0"/>
              <a:t>Keyword here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57090" y="898398"/>
            <a:ext cx="4023360" cy="301752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Bogle" charset="0"/>
                <a:ea typeface="Bogle" charset="0"/>
                <a:cs typeface="Bogle" charset="0"/>
              </a:defRPr>
            </a:lvl1pPr>
          </a:lstStyle>
          <a:p>
            <a:pPr lvl="0"/>
            <a:r>
              <a:rPr lang="en-US" dirty="0" smtClean="0"/>
              <a:t>Keyword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83280"/>
          </a:xfrm>
        </p:spPr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  <a:lvl2pPr>
              <a:defRPr>
                <a:latin typeface="Bogle" charset="0"/>
                <a:ea typeface="Bogle" charset="0"/>
                <a:cs typeface="Bogle" charset="0"/>
              </a:defRPr>
            </a:lvl2pPr>
            <a:lvl3pPr>
              <a:defRPr>
                <a:latin typeface="Bogle" charset="0"/>
                <a:ea typeface="Bogle" charset="0"/>
                <a:cs typeface="Bogle" charset="0"/>
              </a:defRPr>
            </a:lvl3pPr>
            <a:lvl4pPr>
              <a:defRPr>
                <a:latin typeface="Bogle" charset="0"/>
                <a:ea typeface="Bogle" charset="0"/>
                <a:cs typeface="Bogle" charset="0"/>
              </a:defRPr>
            </a:lvl4pPr>
            <a:lvl5pPr>
              <a:defRPr>
                <a:latin typeface="Bogle" charset="0"/>
                <a:ea typeface="Bogle" charset="0"/>
                <a:cs typeface="Bogle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smtClean="0"/>
              <a:t>Walmart Labs - Privileged and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fld id="{65B3A5B5-D464-4D94-A6FF-B439700E06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20750"/>
            <a:ext cx="8229600" cy="27432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defRPr>
            </a:lvl1pPr>
          </a:lstStyle>
          <a:p>
            <a:pPr lvl="0"/>
            <a:r>
              <a:rPr lang="en-US" dirty="0" smtClean="0"/>
              <a:t>Keyword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785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dirty="0" smtClean="0"/>
              <a:t>Walmart Labs – Privileged and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fld id="{65B3A5B5-D464-4D94-A6FF-B439700E06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dirty="0" smtClean="0"/>
              <a:t>Walmart Labs – Privileged and 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fld id="{65B3A5B5-D464-4D94-A6FF-B439700E06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8439"/>
            <a:ext cx="3008313" cy="707886"/>
          </a:xfrm>
        </p:spPr>
        <p:txBody>
          <a:bodyPr anchor="ctr"/>
          <a:lstStyle>
            <a:lvl1pPr algn="l">
              <a:defRPr sz="2000" b="1"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61950"/>
            <a:ext cx="5111750" cy="4232673"/>
          </a:xfrm>
        </p:spPr>
        <p:txBody>
          <a:bodyPr/>
          <a:lstStyle>
            <a:lvl1pPr marL="0" indent="0">
              <a:buNone/>
              <a:defRPr sz="3200">
                <a:latin typeface="Bogle" charset="0"/>
                <a:ea typeface="Bogle" charset="0"/>
                <a:cs typeface="Bogle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Bogle" charset="0"/>
                <a:ea typeface="Bogle" charset="0"/>
                <a:cs typeface="Bogle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dirty="0" smtClean="0"/>
              <a:t>Walmart Labs – Privileged and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fld id="{65B3A5B5-D464-4D94-A6FF-B439700E06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25394"/>
            <a:ext cx="5486400" cy="400110"/>
          </a:xfrm>
        </p:spPr>
        <p:txBody>
          <a:bodyPr anchor="b"/>
          <a:lstStyle>
            <a:lvl1pPr algn="l">
              <a:defRPr sz="2000" b="1"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3390"/>
            <a:ext cx="5486400" cy="3108960"/>
          </a:xfrm>
        </p:spPr>
        <p:txBody>
          <a:bodyPr/>
          <a:lstStyle>
            <a:lvl1pPr marL="0" indent="0">
              <a:buNone/>
              <a:defRPr sz="3200">
                <a:latin typeface="Bogle" charset="0"/>
                <a:ea typeface="Bogle" charset="0"/>
                <a:cs typeface="Bogle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Bogle" charset="0"/>
                <a:ea typeface="Bogle" charset="0"/>
                <a:cs typeface="Bogle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dirty="0" smtClean="0"/>
              <a:t>Walmart Labs – Privileged and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fld id="{65B3A5B5-D464-4D94-A6FF-B439700E06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Walmart Labs PPT Timesaver – Privileged and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B3A5B5-D464-4D94-A6FF-B439700E06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7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entagon 11"/>
          <p:cNvSpPr/>
          <p:nvPr userDrawn="1"/>
        </p:nvSpPr>
        <p:spPr bwMode="auto">
          <a:xfrm rot="5400000">
            <a:off x="3095624" y="333376"/>
            <a:ext cx="2952752" cy="2286000"/>
          </a:xfrm>
          <a:prstGeom prst="homePlate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09840"/>
            <a:ext cx="7772400" cy="400110"/>
          </a:xfrm>
        </p:spPr>
        <p:txBody>
          <a:bodyPr/>
          <a:lstStyle>
            <a:lvl1pPr algn="ctr">
              <a:defRPr sz="2000" b="1" cap="all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440430"/>
            <a:ext cx="7772400" cy="27432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Freeform 101"/>
          <p:cNvSpPr>
            <a:spLocks noEditPoints="1"/>
          </p:cNvSpPr>
          <p:nvPr userDrawn="1"/>
        </p:nvSpPr>
        <p:spPr bwMode="auto">
          <a:xfrm>
            <a:off x="3962400" y="971032"/>
            <a:ext cx="1219200" cy="1127966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smtClean="0"/>
              <a:t>Walmart Labs – Privileged and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fld id="{65B3A5B5-D464-4D94-A6FF-B439700E06B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828800" y="3714750"/>
            <a:ext cx="5486400" cy="842132"/>
            <a:chOff x="3352800" y="5063780"/>
            <a:chExt cx="5486400" cy="842132"/>
          </a:xfrm>
        </p:grpSpPr>
        <p:grpSp>
          <p:nvGrpSpPr>
            <p:cNvPr id="15" name="Group 14"/>
            <p:cNvGrpSpPr/>
            <p:nvPr userDrawn="1"/>
          </p:nvGrpSpPr>
          <p:grpSpPr>
            <a:xfrm>
              <a:off x="3352800" y="5380710"/>
              <a:ext cx="5486400" cy="208273"/>
              <a:chOff x="3352800" y="5380710"/>
              <a:chExt cx="5486400" cy="208273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3352800" y="5484847"/>
                <a:ext cx="5486400" cy="0"/>
              </a:xfrm>
              <a:prstGeom prst="line">
                <a:avLst/>
              </a:prstGeom>
              <a:ln>
                <a:solidFill>
                  <a:srgbClr val="2F295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 userDrawn="1"/>
            </p:nvSpPr>
            <p:spPr>
              <a:xfrm>
                <a:off x="5962919" y="5380710"/>
                <a:ext cx="261870" cy="2082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F2951"/>
                  </a:solidFill>
                  <a:latin typeface="Bogle" charset="0"/>
                  <a:ea typeface="Bogle" charset="0"/>
                  <a:cs typeface="Bogle" charset="0"/>
                </a:endParaRPr>
              </a:p>
            </p:txBody>
          </p:sp>
        </p:grpSp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837512" y="5063780"/>
              <a:ext cx="512683" cy="842132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Matri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entagon 11"/>
          <p:cNvSpPr/>
          <p:nvPr userDrawn="1"/>
        </p:nvSpPr>
        <p:spPr bwMode="auto">
          <a:xfrm rot="5400000">
            <a:off x="3095624" y="333376"/>
            <a:ext cx="2952752" cy="2286000"/>
          </a:xfrm>
          <a:prstGeom prst="homePlate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09840"/>
            <a:ext cx="7772400" cy="400110"/>
          </a:xfrm>
        </p:spPr>
        <p:txBody>
          <a:bodyPr/>
          <a:lstStyle>
            <a:lvl1pPr algn="ctr">
              <a:defRPr sz="2000" b="1" cap="all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440430"/>
            <a:ext cx="7772400" cy="27432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smtClean="0"/>
              <a:t>Walmart Labs – Privileged and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fld id="{65B3A5B5-D464-4D94-A6FF-B439700E06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reeform 15"/>
          <p:cNvSpPr>
            <a:spLocks noEditPoints="1"/>
          </p:cNvSpPr>
          <p:nvPr userDrawn="1"/>
        </p:nvSpPr>
        <p:spPr bwMode="auto">
          <a:xfrm>
            <a:off x="3954891" y="989013"/>
            <a:ext cx="1234219" cy="973137"/>
          </a:xfrm>
          <a:custGeom>
            <a:avLst/>
            <a:gdLst/>
            <a:ahLst/>
            <a:cxnLst>
              <a:cxn ang="0">
                <a:pos x="17" y="16"/>
              </a:cxn>
              <a:cxn ang="0">
                <a:pos x="0" y="12"/>
              </a:cxn>
              <a:cxn ang="0">
                <a:pos x="4" y="0"/>
              </a:cxn>
              <a:cxn ang="0">
                <a:pos x="21" y="4"/>
              </a:cxn>
              <a:cxn ang="0">
                <a:pos x="21" y="33"/>
              </a:cxn>
              <a:cxn ang="0">
                <a:pos x="4" y="36"/>
              </a:cxn>
              <a:cxn ang="0">
                <a:pos x="0" y="25"/>
              </a:cxn>
              <a:cxn ang="0">
                <a:pos x="17" y="21"/>
              </a:cxn>
              <a:cxn ang="0">
                <a:pos x="21" y="33"/>
              </a:cxn>
              <a:cxn ang="0">
                <a:pos x="17" y="57"/>
              </a:cxn>
              <a:cxn ang="0">
                <a:pos x="0" y="53"/>
              </a:cxn>
              <a:cxn ang="0">
                <a:pos x="4" y="42"/>
              </a:cxn>
              <a:cxn ang="0">
                <a:pos x="21" y="45"/>
              </a:cxn>
              <a:cxn ang="0">
                <a:pos x="47" y="12"/>
              </a:cxn>
              <a:cxn ang="0">
                <a:pos x="30" y="16"/>
              </a:cxn>
              <a:cxn ang="0">
                <a:pos x="26" y="4"/>
              </a:cxn>
              <a:cxn ang="0">
                <a:pos x="43" y="0"/>
              </a:cxn>
              <a:cxn ang="0">
                <a:pos x="47" y="12"/>
              </a:cxn>
              <a:cxn ang="0">
                <a:pos x="43" y="36"/>
              </a:cxn>
              <a:cxn ang="0">
                <a:pos x="26" y="33"/>
              </a:cxn>
              <a:cxn ang="0">
                <a:pos x="30" y="21"/>
              </a:cxn>
              <a:cxn ang="0">
                <a:pos x="47" y="25"/>
              </a:cxn>
              <a:cxn ang="0">
                <a:pos x="47" y="53"/>
              </a:cxn>
              <a:cxn ang="0">
                <a:pos x="30" y="57"/>
              </a:cxn>
              <a:cxn ang="0">
                <a:pos x="26" y="45"/>
              </a:cxn>
              <a:cxn ang="0">
                <a:pos x="43" y="42"/>
              </a:cxn>
              <a:cxn ang="0">
                <a:pos x="47" y="53"/>
              </a:cxn>
              <a:cxn ang="0">
                <a:pos x="69" y="16"/>
              </a:cxn>
              <a:cxn ang="0">
                <a:pos x="52" y="12"/>
              </a:cxn>
              <a:cxn ang="0">
                <a:pos x="56" y="0"/>
              </a:cxn>
              <a:cxn ang="0">
                <a:pos x="72" y="4"/>
              </a:cxn>
              <a:cxn ang="0">
                <a:pos x="72" y="33"/>
              </a:cxn>
              <a:cxn ang="0">
                <a:pos x="56" y="36"/>
              </a:cxn>
              <a:cxn ang="0">
                <a:pos x="52" y="25"/>
              </a:cxn>
              <a:cxn ang="0">
                <a:pos x="69" y="21"/>
              </a:cxn>
              <a:cxn ang="0">
                <a:pos x="72" y="33"/>
              </a:cxn>
              <a:cxn ang="0">
                <a:pos x="69" y="57"/>
              </a:cxn>
              <a:cxn ang="0">
                <a:pos x="52" y="53"/>
              </a:cxn>
              <a:cxn ang="0">
                <a:pos x="56" y="42"/>
              </a:cxn>
              <a:cxn ang="0">
                <a:pos x="72" y="45"/>
              </a:cxn>
            </a:cxnLst>
            <a:rect l="0" t="0" r="r" b="b"/>
            <a:pathLst>
              <a:path w="72" h="57">
                <a:moveTo>
                  <a:pt x="21" y="12"/>
                </a:moveTo>
                <a:cubicBezTo>
                  <a:pt x="21" y="14"/>
                  <a:pt x="19" y="16"/>
                  <a:pt x="17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2" y="16"/>
                  <a:pt x="0" y="14"/>
                  <a:pt x="0" y="12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9" y="0"/>
                  <a:pt x="21" y="2"/>
                  <a:pt x="21" y="4"/>
                </a:cubicBezTo>
                <a:lnTo>
                  <a:pt x="21" y="12"/>
                </a:lnTo>
                <a:close/>
                <a:moveTo>
                  <a:pt x="21" y="33"/>
                </a:moveTo>
                <a:cubicBezTo>
                  <a:pt x="21" y="35"/>
                  <a:pt x="19" y="36"/>
                  <a:pt x="17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2" y="36"/>
                  <a:pt x="0" y="35"/>
                  <a:pt x="0" y="33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3"/>
                  <a:pt x="2" y="21"/>
                  <a:pt x="4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9" y="21"/>
                  <a:pt x="21" y="23"/>
                  <a:pt x="21" y="25"/>
                </a:cubicBezTo>
                <a:lnTo>
                  <a:pt x="21" y="33"/>
                </a:lnTo>
                <a:close/>
                <a:moveTo>
                  <a:pt x="21" y="53"/>
                </a:moveTo>
                <a:cubicBezTo>
                  <a:pt x="21" y="55"/>
                  <a:pt x="19" y="57"/>
                  <a:pt x="17" y="57"/>
                </a:cubicBezTo>
                <a:cubicBezTo>
                  <a:pt x="4" y="57"/>
                  <a:pt x="4" y="57"/>
                  <a:pt x="4" y="57"/>
                </a:cubicBezTo>
                <a:cubicBezTo>
                  <a:pt x="2" y="57"/>
                  <a:pt x="0" y="55"/>
                  <a:pt x="0" y="53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3"/>
                  <a:pt x="2" y="42"/>
                  <a:pt x="4" y="42"/>
                </a:cubicBezTo>
                <a:cubicBezTo>
                  <a:pt x="17" y="42"/>
                  <a:pt x="17" y="42"/>
                  <a:pt x="17" y="42"/>
                </a:cubicBezTo>
                <a:cubicBezTo>
                  <a:pt x="19" y="42"/>
                  <a:pt x="21" y="43"/>
                  <a:pt x="21" y="45"/>
                </a:cubicBezTo>
                <a:lnTo>
                  <a:pt x="21" y="53"/>
                </a:lnTo>
                <a:close/>
                <a:moveTo>
                  <a:pt x="47" y="12"/>
                </a:moveTo>
                <a:cubicBezTo>
                  <a:pt x="47" y="14"/>
                  <a:pt x="45" y="16"/>
                  <a:pt x="43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28" y="16"/>
                  <a:pt x="26" y="14"/>
                  <a:pt x="26" y="12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2"/>
                  <a:pt x="28" y="0"/>
                  <a:pt x="30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5" y="0"/>
                  <a:pt x="47" y="2"/>
                  <a:pt x="47" y="4"/>
                </a:cubicBezTo>
                <a:lnTo>
                  <a:pt x="47" y="12"/>
                </a:lnTo>
                <a:close/>
                <a:moveTo>
                  <a:pt x="47" y="33"/>
                </a:moveTo>
                <a:cubicBezTo>
                  <a:pt x="47" y="35"/>
                  <a:pt x="45" y="36"/>
                  <a:pt x="43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28" y="36"/>
                  <a:pt x="26" y="35"/>
                  <a:pt x="26" y="33"/>
                </a:cubicBezTo>
                <a:cubicBezTo>
                  <a:pt x="26" y="25"/>
                  <a:pt x="26" y="25"/>
                  <a:pt x="26" y="25"/>
                </a:cubicBezTo>
                <a:cubicBezTo>
                  <a:pt x="26" y="23"/>
                  <a:pt x="28" y="21"/>
                  <a:pt x="30" y="21"/>
                </a:cubicBezTo>
                <a:cubicBezTo>
                  <a:pt x="43" y="21"/>
                  <a:pt x="43" y="21"/>
                  <a:pt x="43" y="21"/>
                </a:cubicBezTo>
                <a:cubicBezTo>
                  <a:pt x="45" y="21"/>
                  <a:pt x="47" y="23"/>
                  <a:pt x="47" y="25"/>
                </a:cubicBezTo>
                <a:lnTo>
                  <a:pt x="47" y="33"/>
                </a:lnTo>
                <a:close/>
                <a:moveTo>
                  <a:pt x="47" y="53"/>
                </a:moveTo>
                <a:cubicBezTo>
                  <a:pt x="47" y="55"/>
                  <a:pt x="45" y="57"/>
                  <a:pt x="43" y="57"/>
                </a:cubicBezTo>
                <a:cubicBezTo>
                  <a:pt x="30" y="57"/>
                  <a:pt x="30" y="57"/>
                  <a:pt x="30" y="57"/>
                </a:cubicBezTo>
                <a:cubicBezTo>
                  <a:pt x="28" y="57"/>
                  <a:pt x="26" y="55"/>
                  <a:pt x="26" y="53"/>
                </a:cubicBezTo>
                <a:cubicBezTo>
                  <a:pt x="26" y="45"/>
                  <a:pt x="26" y="45"/>
                  <a:pt x="26" y="45"/>
                </a:cubicBezTo>
                <a:cubicBezTo>
                  <a:pt x="26" y="43"/>
                  <a:pt x="28" y="42"/>
                  <a:pt x="30" y="42"/>
                </a:cubicBezTo>
                <a:cubicBezTo>
                  <a:pt x="43" y="42"/>
                  <a:pt x="43" y="42"/>
                  <a:pt x="43" y="42"/>
                </a:cubicBezTo>
                <a:cubicBezTo>
                  <a:pt x="45" y="42"/>
                  <a:pt x="47" y="43"/>
                  <a:pt x="47" y="45"/>
                </a:cubicBezTo>
                <a:lnTo>
                  <a:pt x="47" y="53"/>
                </a:lnTo>
                <a:close/>
                <a:moveTo>
                  <a:pt x="72" y="12"/>
                </a:moveTo>
                <a:cubicBezTo>
                  <a:pt x="72" y="14"/>
                  <a:pt x="71" y="16"/>
                  <a:pt x="69" y="16"/>
                </a:cubicBezTo>
                <a:cubicBezTo>
                  <a:pt x="56" y="16"/>
                  <a:pt x="56" y="16"/>
                  <a:pt x="56" y="16"/>
                </a:cubicBezTo>
                <a:cubicBezTo>
                  <a:pt x="54" y="16"/>
                  <a:pt x="52" y="14"/>
                  <a:pt x="52" y="12"/>
                </a:cubicBezTo>
                <a:cubicBezTo>
                  <a:pt x="52" y="4"/>
                  <a:pt x="52" y="4"/>
                  <a:pt x="52" y="4"/>
                </a:cubicBezTo>
                <a:cubicBezTo>
                  <a:pt x="52" y="2"/>
                  <a:pt x="54" y="0"/>
                  <a:pt x="56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1" y="0"/>
                  <a:pt x="72" y="2"/>
                  <a:pt x="72" y="4"/>
                </a:cubicBezTo>
                <a:lnTo>
                  <a:pt x="72" y="12"/>
                </a:lnTo>
                <a:close/>
                <a:moveTo>
                  <a:pt x="72" y="33"/>
                </a:moveTo>
                <a:cubicBezTo>
                  <a:pt x="72" y="35"/>
                  <a:pt x="71" y="36"/>
                  <a:pt x="69" y="36"/>
                </a:cubicBezTo>
                <a:cubicBezTo>
                  <a:pt x="56" y="36"/>
                  <a:pt x="56" y="36"/>
                  <a:pt x="56" y="36"/>
                </a:cubicBezTo>
                <a:cubicBezTo>
                  <a:pt x="54" y="36"/>
                  <a:pt x="52" y="35"/>
                  <a:pt x="52" y="33"/>
                </a:cubicBezTo>
                <a:cubicBezTo>
                  <a:pt x="52" y="25"/>
                  <a:pt x="52" y="25"/>
                  <a:pt x="52" y="25"/>
                </a:cubicBezTo>
                <a:cubicBezTo>
                  <a:pt x="52" y="23"/>
                  <a:pt x="54" y="21"/>
                  <a:pt x="56" y="21"/>
                </a:cubicBezTo>
                <a:cubicBezTo>
                  <a:pt x="69" y="21"/>
                  <a:pt x="69" y="21"/>
                  <a:pt x="69" y="21"/>
                </a:cubicBezTo>
                <a:cubicBezTo>
                  <a:pt x="71" y="21"/>
                  <a:pt x="72" y="23"/>
                  <a:pt x="72" y="25"/>
                </a:cubicBezTo>
                <a:lnTo>
                  <a:pt x="72" y="33"/>
                </a:lnTo>
                <a:close/>
                <a:moveTo>
                  <a:pt x="72" y="53"/>
                </a:moveTo>
                <a:cubicBezTo>
                  <a:pt x="72" y="55"/>
                  <a:pt x="71" y="57"/>
                  <a:pt x="69" y="57"/>
                </a:cubicBezTo>
                <a:cubicBezTo>
                  <a:pt x="56" y="57"/>
                  <a:pt x="56" y="57"/>
                  <a:pt x="56" y="57"/>
                </a:cubicBezTo>
                <a:cubicBezTo>
                  <a:pt x="54" y="57"/>
                  <a:pt x="52" y="55"/>
                  <a:pt x="52" y="53"/>
                </a:cubicBezTo>
                <a:cubicBezTo>
                  <a:pt x="52" y="45"/>
                  <a:pt x="52" y="45"/>
                  <a:pt x="52" y="45"/>
                </a:cubicBezTo>
                <a:cubicBezTo>
                  <a:pt x="52" y="43"/>
                  <a:pt x="54" y="42"/>
                  <a:pt x="56" y="42"/>
                </a:cubicBezTo>
                <a:cubicBezTo>
                  <a:pt x="69" y="42"/>
                  <a:pt x="69" y="42"/>
                  <a:pt x="69" y="42"/>
                </a:cubicBezTo>
                <a:cubicBezTo>
                  <a:pt x="71" y="42"/>
                  <a:pt x="72" y="43"/>
                  <a:pt x="72" y="45"/>
                </a:cubicBezTo>
                <a:lnTo>
                  <a:pt x="72" y="5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Bogle" charset="0"/>
              <a:ea typeface="Bogle" charset="0"/>
              <a:cs typeface="Bogle" charset="0"/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828800" y="3714750"/>
            <a:ext cx="5486400" cy="842132"/>
            <a:chOff x="3352800" y="5063780"/>
            <a:chExt cx="5486400" cy="842132"/>
          </a:xfrm>
        </p:grpSpPr>
        <p:grpSp>
          <p:nvGrpSpPr>
            <p:cNvPr id="16" name="Group 15"/>
            <p:cNvGrpSpPr/>
            <p:nvPr userDrawn="1"/>
          </p:nvGrpSpPr>
          <p:grpSpPr>
            <a:xfrm>
              <a:off x="3352800" y="5380710"/>
              <a:ext cx="5486400" cy="208273"/>
              <a:chOff x="3352800" y="5380710"/>
              <a:chExt cx="5486400" cy="208273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3352800" y="5484847"/>
                <a:ext cx="5486400" cy="0"/>
              </a:xfrm>
              <a:prstGeom prst="line">
                <a:avLst/>
              </a:prstGeom>
              <a:ln>
                <a:solidFill>
                  <a:srgbClr val="2F295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 userDrawn="1"/>
            </p:nvSpPr>
            <p:spPr>
              <a:xfrm>
                <a:off x="5962919" y="5380710"/>
                <a:ext cx="261870" cy="2082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F2951"/>
                  </a:solidFill>
                  <a:latin typeface="Bogle" charset="0"/>
                  <a:ea typeface="Bogle" charset="0"/>
                  <a:cs typeface="Bogle" charset="0"/>
                </a:endParaRPr>
              </a:p>
            </p:txBody>
          </p:sp>
        </p:grpSp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837512" y="5063780"/>
              <a:ext cx="512683" cy="842132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63129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Flow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entagon 11"/>
          <p:cNvSpPr/>
          <p:nvPr userDrawn="1"/>
        </p:nvSpPr>
        <p:spPr bwMode="auto">
          <a:xfrm rot="5400000">
            <a:off x="3095624" y="333376"/>
            <a:ext cx="2952752" cy="2286000"/>
          </a:xfrm>
          <a:prstGeom prst="homePlate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09840"/>
            <a:ext cx="7772400" cy="400110"/>
          </a:xfrm>
        </p:spPr>
        <p:txBody>
          <a:bodyPr/>
          <a:lstStyle>
            <a:lvl1pPr algn="ctr">
              <a:defRPr sz="2000" b="1" cap="all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440430"/>
            <a:ext cx="7772400" cy="27432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smtClean="0"/>
              <a:t>Walmart Labs – Privileged and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fld id="{65B3A5B5-D464-4D94-A6FF-B439700E06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reeform 145"/>
          <p:cNvSpPr>
            <a:spLocks/>
          </p:cNvSpPr>
          <p:nvPr userDrawn="1"/>
        </p:nvSpPr>
        <p:spPr bwMode="auto">
          <a:xfrm>
            <a:off x="3969438" y="922946"/>
            <a:ext cx="1205125" cy="1039204"/>
          </a:xfrm>
          <a:custGeom>
            <a:avLst/>
            <a:gdLst/>
            <a:ahLst/>
            <a:cxnLst>
              <a:cxn ang="0">
                <a:pos x="64" y="51"/>
              </a:cxn>
              <a:cxn ang="0">
                <a:pos x="60" y="55"/>
              </a:cxn>
              <a:cxn ang="0">
                <a:pos x="49" y="55"/>
              </a:cxn>
              <a:cxn ang="0">
                <a:pos x="45" y="51"/>
              </a:cxn>
              <a:cxn ang="0">
                <a:pos x="45" y="40"/>
              </a:cxn>
              <a:cxn ang="0">
                <a:pos x="49" y="36"/>
              </a:cxn>
              <a:cxn ang="0">
                <a:pos x="52" y="36"/>
              </a:cxn>
              <a:cxn ang="0">
                <a:pos x="52" y="30"/>
              </a:cxn>
              <a:cxn ang="0">
                <a:pos x="34" y="30"/>
              </a:cxn>
              <a:cxn ang="0">
                <a:pos x="34" y="36"/>
              </a:cxn>
              <a:cxn ang="0">
                <a:pos x="37" y="36"/>
              </a:cxn>
              <a:cxn ang="0">
                <a:pos x="41" y="40"/>
              </a:cxn>
              <a:cxn ang="0">
                <a:pos x="41" y="51"/>
              </a:cxn>
              <a:cxn ang="0">
                <a:pos x="37" y="55"/>
              </a:cxn>
              <a:cxn ang="0">
                <a:pos x="26" y="55"/>
              </a:cxn>
              <a:cxn ang="0">
                <a:pos x="23" y="51"/>
              </a:cxn>
              <a:cxn ang="0">
                <a:pos x="23" y="40"/>
              </a:cxn>
              <a:cxn ang="0">
                <a:pos x="26" y="36"/>
              </a:cxn>
              <a:cxn ang="0">
                <a:pos x="29" y="36"/>
              </a:cxn>
              <a:cxn ang="0">
                <a:pos x="29" y="30"/>
              </a:cxn>
              <a:cxn ang="0">
                <a:pos x="11" y="30"/>
              </a:cxn>
              <a:cxn ang="0">
                <a:pos x="11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51"/>
              </a:cxn>
              <a:cxn ang="0">
                <a:pos x="15" y="55"/>
              </a:cxn>
              <a:cxn ang="0">
                <a:pos x="3" y="55"/>
              </a:cxn>
              <a:cxn ang="0">
                <a:pos x="0" y="51"/>
              </a:cxn>
              <a:cxn ang="0">
                <a:pos x="0" y="40"/>
              </a:cxn>
              <a:cxn ang="0">
                <a:pos x="3" y="36"/>
              </a:cxn>
              <a:cxn ang="0">
                <a:pos x="7" y="36"/>
              </a:cxn>
              <a:cxn ang="0">
                <a:pos x="7" y="30"/>
              </a:cxn>
              <a:cxn ang="0">
                <a:pos x="11" y="25"/>
              </a:cxn>
              <a:cxn ang="0">
                <a:pos x="29" y="25"/>
              </a:cxn>
              <a:cxn ang="0">
                <a:pos x="29" y="18"/>
              </a:cxn>
              <a:cxn ang="0">
                <a:pos x="26" y="18"/>
              </a:cxn>
              <a:cxn ang="0">
                <a:pos x="23" y="15"/>
              </a:cxn>
              <a:cxn ang="0">
                <a:pos x="23" y="3"/>
              </a:cxn>
              <a:cxn ang="0">
                <a:pos x="26" y="0"/>
              </a:cxn>
              <a:cxn ang="0">
                <a:pos x="37" y="0"/>
              </a:cxn>
              <a:cxn ang="0">
                <a:pos x="41" y="3"/>
              </a:cxn>
              <a:cxn ang="0">
                <a:pos x="41" y="15"/>
              </a:cxn>
              <a:cxn ang="0">
                <a:pos x="37" y="18"/>
              </a:cxn>
              <a:cxn ang="0">
                <a:pos x="34" y="18"/>
              </a:cxn>
              <a:cxn ang="0">
                <a:pos x="34" y="25"/>
              </a:cxn>
              <a:cxn ang="0">
                <a:pos x="52" y="25"/>
              </a:cxn>
              <a:cxn ang="0">
                <a:pos x="57" y="30"/>
              </a:cxn>
              <a:cxn ang="0">
                <a:pos x="57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51"/>
              </a:cxn>
            </a:cxnLst>
            <a:rect l="0" t="0" r="r" b="b"/>
            <a:pathLst>
              <a:path w="64" h="55">
                <a:moveTo>
                  <a:pt x="64" y="51"/>
                </a:moveTo>
                <a:cubicBezTo>
                  <a:pt x="64" y="53"/>
                  <a:pt x="62" y="55"/>
                  <a:pt x="60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7" y="55"/>
                  <a:pt x="45" y="53"/>
                  <a:pt x="45" y="51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38"/>
                  <a:pt x="47" y="36"/>
                  <a:pt x="49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0"/>
                  <a:pt x="52" y="30"/>
                  <a:pt x="52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6"/>
                  <a:pt x="34" y="36"/>
                  <a:pt x="34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3"/>
                  <a:pt x="39" y="55"/>
                  <a:pt x="37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4" y="55"/>
                  <a:pt x="23" y="53"/>
                  <a:pt x="23" y="51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0"/>
                  <a:pt x="29" y="30"/>
                  <a:pt x="29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6"/>
                  <a:pt x="11" y="36"/>
                  <a:pt x="11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3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7"/>
                  <a:pt x="9" y="25"/>
                  <a:pt x="11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18"/>
                  <a:pt x="29" y="18"/>
                  <a:pt x="2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4" y="18"/>
                  <a:pt x="23" y="17"/>
                  <a:pt x="23" y="15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41" y="1"/>
                  <a:pt x="41" y="3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7"/>
                  <a:pt x="39" y="18"/>
                  <a:pt x="37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25"/>
                  <a:pt x="34" y="25"/>
                  <a:pt x="34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5" y="25"/>
                  <a:pt x="57" y="27"/>
                  <a:pt x="57" y="30"/>
                </a:cubicBezTo>
                <a:cubicBezTo>
                  <a:pt x="57" y="36"/>
                  <a:pt x="57" y="36"/>
                  <a:pt x="57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5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Bogle" charset="0"/>
              <a:ea typeface="Bogle" charset="0"/>
              <a:cs typeface="Bogle" charset="0"/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828800" y="3714750"/>
            <a:ext cx="5486400" cy="842132"/>
            <a:chOff x="3352800" y="5063780"/>
            <a:chExt cx="5486400" cy="842132"/>
          </a:xfrm>
        </p:grpSpPr>
        <p:grpSp>
          <p:nvGrpSpPr>
            <p:cNvPr id="16" name="Group 15"/>
            <p:cNvGrpSpPr/>
            <p:nvPr userDrawn="1"/>
          </p:nvGrpSpPr>
          <p:grpSpPr>
            <a:xfrm>
              <a:off x="3352800" y="5380710"/>
              <a:ext cx="5486400" cy="208273"/>
              <a:chOff x="3352800" y="5380710"/>
              <a:chExt cx="5486400" cy="208273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3352800" y="5484847"/>
                <a:ext cx="5486400" cy="0"/>
              </a:xfrm>
              <a:prstGeom prst="line">
                <a:avLst/>
              </a:prstGeom>
              <a:ln>
                <a:solidFill>
                  <a:srgbClr val="2F295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 userDrawn="1"/>
            </p:nvSpPr>
            <p:spPr>
              <a:xfrm>
                <a:off x="5962919" y="5380710"/>
                <a:ext cx="261870" cy="2082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F2951"/>
                  </a:solidFill>
                  <a:latin typeface="Bogle" charset="0"/>
                  <a:ea typeface="Bogle" charset="0"/>
                  <a:cs typeface="Bogle" charset="0"/>
                </a:endParaRPr>
              </a:p>
            </p:txBody>
          </p:sp>
        </p:grpSp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837512" y="5063780"/>
              <a:ext cx="512683" cy="842132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61434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Tre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entagon 11"/>
          <p:cNvSpPr/>
          <p:nvPr userDrawn="1"/>
        </p:nvSpPr>
        <p:spPr bwMode="auto">
          <a:xfrm rot="5400000">
            <a:off x="3095624" y="333376"/>
            <a:ext cx="2952752" cy="2286000"/>
          </a:xfrm>
          <a:prstGeom prst="homePlate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09840"/>
            <a:ext cx="7772400" cy="400110"/>
          </a:xfrm>
        </p:spPr>
        <p:txBody>
          <a:bodyPr/>
          <a:lstStyle>
            <a:lvl1pPr algn="ctr">
              <a:defRPr sz="2000" b="1" cap="all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440430"/>
            <a:ext cx="7772400" cy="27432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smtClean="0"/>
              <a:t>Walmart Labs – Privileged and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fld id="{65B3A5B5-D464-4D94-A6FF-B439700E06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reeform 129"/>
          <p:cNvSpPr>
            <a:spLocks/>
          </p:cNvSpPr>
          <p:nvPr userDrawn="1"/>
        </p:nvSpPr>
        <p:spPr bwMode="auto">
          <a:xfrm>
            <a:off x="4187825" y="1022352"/>
            <a:ext cx="768350" cy="939798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6" y="58"/>
              </a:cxn>
              <a:cxn ang="0">
                <a:pos x="36" y="65"/>
              </a:cxn>
              <a:cxn ang="0">
                <a:pos x="34" y="68"/>
              </a:cxn>
              <a:cxn ang="0">
                <a:pos x="22" y="68"/>
              </a:cxn>
              <a:cxn ang="0">
                <a:pos x="20" y="65"/>
              </a:cxn>
              <a:cxn ang="0">
                <a:pos x="20" y="58"/>
              </a:cxn>
              <a:cxn ang="0">
                <a:pos x="2" y="58"/>
              </a:cxn>
              <a:cxn ang="0">
                <a:pos x="0" y="56"/>
              </a:cxn>
              <a:cxn ang="0">
                <a:pos x="1" y="54"/>
              </a:cxn>
              <a:cxn ang="0">
                <a:pos x="16" y="39"/>
              </a:cxn>
              <a:cxn ang="0">
                <a:pos x="7" y="39"/>
              </a:cxn>
              <a:cxn ang="0">
                <a:pos x="5" y="36"/>
              </a:cxn>
              <a:cxn ang="0">
                <a:pos x="6" y="34"/>
              </a:cxn>
              <a:cxn ang="0">
                <a:pos x="21" y="19"/>
              </a:cxn>
              <a:cxn ang="0">
                <a:pos x="13" y="19"/>
              </a:cxn>
              <a:cxn ang="0">
                <a:pos x="11" y="17"/>
              </a:cxn>
              <a:cxn ang="0">
                <a:pos x="12" y="15"/>
              </a:cxn>
              <a:cxn ang="0">
                <a:pos x="26" y="0"/>
              </a:cxn>
              <a:cxn ang="0">
                <a:pos x="28" y="0"/>
              </a:cxn>
              <a:cxn ang="0">
                <a:pos x="30" y="0"/>
              </a:cxn>
              <a:cxn ang="0">
                <a:pos x="44" y="15"/>
              </a:cxn>
              <a:cxn ang="0">
                <a:pos x="45" y="17"/>
              </a:cxn>
              <a:cxn ang="0">
                <a:pos x="42" y="19"/>
              </a:cxn>
              <a:cxn ang="0">
                <a:pos x="35" y="19"/>
              </a:cxn>
              <a:cxn ang="0">
                <a:pos x="50" y="34"/>
              </a:cxn>
              <a:cxn ang="0">
                <a:pos x="51" y="36"/>
              </a:cxn>
              <a:cxn ang="0">
                <a:pos x="49" y="39"/>
              </a:cxn>
              <a:cxn ang="0">
                <a:pos x="40" y="39"/>
              </a:cxn>
              <a:cxn ang="0">
                <a:pos x="55" y="54"/>
              </a:cxn>
              <a:cxn ang="0">
                <a:pos x="56" y="56"/>
              </a:cxn>
              <a:cxn ang="0">
                <a:pos x="53" y="58"/>
              </a:cxn>
            </a:cxnLst>
            <a:rect l="0" t="0" r="r" b="b"/>
            <a:pathLst>
              <a:path w="56" h="68">
                <a:moveTo>
                  <a:pt x="53" y="58"/>
                </a:moveTo>
                <a:cubicBezTo>
                  <a:pt x="36" y="58"/>
                  <a:pt x="36" y="58"/>
                  <a:pt x="36" y="58"/>
                </a:cubicBezTo>
                <a:cubicBezTo>
                  <a:pt x="36" y="60"/>
                  <a:pt x="36" y="63"/>
                  <a:pt x="36" y="65"/>
                </a:cubicBezTo>
                <a:cubicBezTo>
                  <a:pt x="36" y="67"/>
                  <a:pt x="35" y="68"/>
                  <a:pt x="34" y="68"/>
                </a:cubicBezTo>
                <a:cubicBezTo>
                  <a:pt x="22" y="68"/>
                  <a:pt x="22" y="68"/>
                  <a:pt x="22" y="68"/>
                </a:cubicBezTo>
                <a:cubicBezTo>
                  <a:pt x="21" y="68"/>
                  <a:pt x="20" y="67"/>
                  <a:pt x="20" y="65"/>
                </a:cubicBezTo>
                <a:cubicBezTo>
                  <a:pt x="20" y="63"/>
                  <a:pt x="20" y="60"/>
                  <a:pt x="20" y="58"/>
                </a:cubicBezTo>
                <a:cubicBezTo>
                  <a:pt x="2" y="58"/>
                  <a:pt x="2" y="58"/>
                  <a:pt x="2" y="58"/>
                </a:cubicBezTo>
                <a:cubicBezTo>
                  <a:pt x="1" y="58"/>
                  <a:pt x="0" y="57"/>
                  <a:pt x="0" y="56"/>
                </a:cubicBezTo>
                <a:cubicBezTo>
                  <a:pt x="0" y="55"/>
                  <a:pt x="0" y="54"/>
                  <a:pt x="1" y="54"/>
                </a:cubicBezTo>
                <a:cubicBezTo>
                  <a:pt x="16" y="39"/>
                  <a:pt x="16" y="39"/>
                  <a:pt x="16" y="39"/>
                </a:cubicBezTo>
                <a:cubicBezTo>
                  <a:pt x="7" y="39"/>
                  <a:pt x="7" y="39"/>
                  <a:pt x="7" y="39"/>
                </a:cubicBezTo>
                <a:cubicBezTo>
                  <a:pt x="6" y="39"/>
                  <a:pt x="5" y="37"/>
                  <a:pt x="5" y="36"/>
                </a:cubicBezTo>
                <a:cubicBezTo>
                  <a:pt x="5" y="35"/>
                  <a:pt x="5" y="35"/>
                  <a:pt x="6" y="34"/>
                </a:cubicBezTo>
                <a:cubicBezTo>
                  <a:pt x="21" y="19"/>
                  <a:pt x="21" y="19"/>
                  <a:pt x="21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2" y="19"/>
                  <a:pt x="11" y="18"/>
                  <a:pt x="11" y="17"/>
                </a:cubicBezTo>
                <a:cubicBezTo>
                  <a:pt x="11" y="16"/>
                  <a:pt x="11" y="15"/>
                  <a:pt x="12" y="15"/>
                </a:cubicBezTo>
                <a:cubicBezTo>
                  <a:pt x="26" y="0"/>
                  <a:pt x="26" y="0"/>
                  <a:pt x="26" y="0"/>
                </a:cubicBezTo>
                <a:cubicBezTo>
                  <a:pt x="27" y="0"/>
                  <a:pt x="27" y="0"/>
                  <a:pt x="28" y="0"/>
                </a:cubicBezTo>
                <a:cubicBezTo>
                  <a:pt x="29" y="0"/>
                  <a:pt x="29" y="0"/>
                  <a:pt x="30" y="0"/>
                </a:cubicBezTo>
                <a:cubicBezTo>
                  <a:pt x="44" y="15"/>
                  <a:pt x="44" y="15"/>
                  <a:pt x="44" y="15"/>
                </a:cubicBezTo>
                <a:cubicBezTo>
                  <a:pt x="45" y="15"/>
                  <a:pt x="45" y="16"/>
                  <a:pt x="45" y="17"/>
                </a:cubicBezTo>
                <a:cubicBezTo>
                  <a:pt x="45" y="18"/>
                  <a:pt x="44" y="19"/>
                  <a:pt x="42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50" y="34"/>
                  <a:pt x="50" y="34"/>
                  <a:pt x="50" y="34"/>
                </a:cubicBezTo>
                <a:cubicBezTo>
                  <a:pt x="51" y="35"/>
                  <a:pt x="51" y="35"/>
                  <a:pt x="51" y="36"/>
                </a:cubicBezTo>
                <a:cubicBezTo>
                  <a:pt x="51" y="37"/>
                  <a:pt x="50" y="39"/>
                  <a:pt x="49" y="39"/>
                </a:cubicBezTo>
                <a:cubicBezTo>
                  <a:pt x="40" y="39"/>
                  <a:pt x="40" y="39"/>
                  <a:pt x="40" y="39"/>
                </a:cubicBezTo>
                <a:cubicBezTo>
                  <a:pt x="55" y="54"/>
                  <a:pt x="55" y="54"/>
                  <a:pt x="55" y="54"/>
                </a:cubicBezTo>
                <a:cubicBezTo>
                  <a:pt x="56" y="54"/>
                  <a:pt x="56" y="55"/>
                  <a:pt x="56" y="56"/>
                </a:cubicBezTo>
                <a:cubicBezTo>
                  <a:pt x="56" y="57"/>
                  <a:pt x="55" y="58"/>
                  <a:pt x="53" y="5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Bogle" charset="0"/>
              <a:ea typeface="Bogle" charset="0"/>
              <a:cs typeface="Bogle" charset="0"/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828800" y="3714750"/>
            <a:ext cx="5486400" cy="842132"/>
            <a:chOff x="3352800" y="5063780"/>
            <a:chExt cx="5486400" cy="842132"/>
          </a:xfrm>
        </p:grpSpPr>
        <p:grpSp>
          <p:nvGrpSpPr>
            <p:cNvPr id="16" name="Group 15"/>
            <p:cNvGrpSpPr/>
            <p:nvPr userDrawn="1"/>
          </p:nvGrpSpPr>
          <p:grpSpPr>
            <a:xfrm>
              <a:off x="3352800" y="5380710"/>
              <a:ext cx="5486400" cy="208273"/>
              <a:chOff x="3352800" y="5380710"/>
              <a:chExt cx="5486400" cy="208273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3352800" y="5484847"/>
                <a:ext cx="5486400" cy="0"/>
              </a:xfrm>
              <a:prstGeom prst="line">
                <a:avLst/>
              </a:prstGeom>
              <a:ln>
                <a:solidFill>
                  <a:srgbClr val="2F295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 userDrawn="1"/>
            </p:nvSpPr>
            <p:spPr>
              <a:xfrm>
                <a:off x="5962919" y="5380710"/>
                <a:ext cx="261870" cy="2082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F2951"/>
                  </a:solidFill>
                  <a:latin typeface="Bogle" charset="0"/>
                  <a:ea typeface="Bogle" charset="0"/>
                  <a:cs typeface="Bogle" charset="0"/>
                </a:endParaRPr>
              </a:p>
            </p:txBody>
          </p:sp>
        </p:grpSp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837512" y="5063780"/>
              <a:ext cx="512683" cy="842132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94563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entagon 11"/>
          <p:cNvSpPr/>
          <p:nvPr userDrawn="1"/>
        </p:nvSpPr>
        <p:spPr bwMode="auto">
          <a:xfrm rot="5400000">
            <a:off x="3095624" y="333376"/>
            <a:ext cx="2952752" cy="2286000"/>
          </a:xfrm>
          <a:prstGeom prst="homePlate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09840"/>
            <a:ext cx="7772400" cy="400110"/>
          </a:xfrm>
        </p:spPr>
        <p:txBody>
          <a:bodyPr/>
          <a:lstStyle>
            <a:lvl1pPr algn="ctr">
              <a:defRPr sz="2000" b="1" cap="all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440430"/>
            <a:ext cx="7772400" cy="27432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dirty="0" smtClean="0"/>
              <a:t>Walmart Labs – Privileged and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fld id="{65B3A5B5-D464-4D94-A6FF-B439700E06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reeform 69"/>
          <p:cNvSpPr>
            <a:spLocks noEditPoints="1"/>
          </p:cNvSpPr>
          <p:nvPr userDrawn="1"/>
        </p:nvSpPr>
        <p:spPr bwMode="auto">
          <a:xfrm>
            <a:off x="4100317" y="1123950"/>
            <a:ext cx="943367" cy="950912"/>
          </a:xfrm>
          <a:custGeom>
            <a:avLst/>
            <a:gdLst/>
            <a:ahLst/>
            <a:cxnLst>
              <a:cxn ang="0">
                <a:pos x="29" y="58"/>
              </a:cxn>
              <a:cxn ang="0">
                <a:pos x="6" y="47"/>
              </a:cxn>
              <a:cxn ang="0">
                <a:pos x="7" y="46"/>
              </a:cxn>
              <a:cxn ang="0">
                <a:pos x="12" y="40"/>
              </a:cxn>
              <a:cxn ang="0">
                <a:pos x="13" y="40"/>
              </a:cxn>
              <a:cxn ang="0">
                <a:pos x="14" y="41"/>
              </a:cxn>
              <a:cxn ang="0">
                <a:pos x="29" y="48"/>
              </a:cxn>
              <a:cxn ang="0">
                <a:pos x="48" y="29"/>
              </a:cxn>
              <a:cxn ang="0">
                <a:pos x="29" y="9"/>
              </a:cxn>
              <a:cxn ang="0">
                <a:pos x="16" y="14"/>
              </a:cxn>
              <a:cxn ang="0">
                <a:pos x="21" y="20"/>
              </a:cxn>
              <a:cxn ang="0">
                <a:pos x="21" y="22"/>
              </a:cxn>
              <a:cxn ang="0">
                <a:pos x="19" y="24"/>
              </a:cxn>
              <a:cxn ang="0">
                <a:pos x="2" y="24"/>
              </a:cxn>
              <a:cxn ang="0">
                <a:pos x="0" y="21"/>
              </a:cxn>
              <a:cxn ang="0">
                <a:pos x="0" y="4"/>
              </a:cxn>
              <a:cxn ang="0">
                <a:pos x="1" y="2"/>
              </a:cxn>
              <a:cxn ang="0">
                <a:pos x="4" y="3"/>
              </a:cxn>
              <a:cxn ang="0">
                <a:pos x="9" y="8"/>
              </a:cxn>
              <a:cxn ang="0">
                <a:pos x="29" y="0"/>
              </a:cxn>
              <a:cxn ang="0">
                <a:pos x="58" y="29"/>
              </a:cxn>
              <a:cxn ang="0">
                <a:pos x="29" y="58"/>
              </a:cxn>
              <a:cxn ang="0">
                <a:pos x="34" y="35"/>
              </a:cxn>
              <a:cxn ang="0">
                <a:pos x="33" y="36"/>
              </a:cxn>
              <a:cxn ang="0">
                <a:pos x="20" y="36"/>
              </a:cxn>
              <a:cxn ang="0">
                <a:pos x="19" y="35"/>
              </a:cxn>
              <a:cxn ang="0">
                <a:pos x="19" y="32"/>
              </a:cxn>
              <a:cxn ang="0">
                <a:pos x="20" y="31"/>
              </a:cxn>
              <a:cxn ang="0">
                <a:pos x="29" y="31"/>
              </a:cxn>
              <a:cxn ang="0">
                <a:pos x="29" y="18"/>
              </a:cxn>
              <a:cxn ang="0">
                <a:pos x="30" y="17"/>
              </a:cxn>
              <a:cxn ang="0">
                <a:pos x="33" y="17"/>
              </a:cxn>
              <a:cxn ang="0">
                <a:pos x="34" y="18"/>
              </a:cxn>
              <a:cxn ang="0">
                <a:pos x="34" y="35"/>
              </a:cxn>
            </a:cxnLst>
            <a:rect l="0" t="0" r="r" b="b"/>
            <a:pathLst>
              <a:path w="58" h="58">
                <a:moveTo>
                  <a:pt x="29" y="58"/>
                </a:moveTo>
                <a:cubicBezTo>
                  <a:pt x="20" y="58"/>
                  <a:pt x="12" y="54"/>
                  <a:pt x="6" y="47"/>
                </a:cubicBezTo>
                <a:cubicBezTo>
                  <a:pt x="6" y="47"/>
                  <a:pt x="6" y="46"/>
                  <a:pt x="7" y="46"/>
                </a:cubicBezTo>
                <a:cubicBezTo>
                  <a:pt x="12" y="40"/>
                  <a:pt x="12" y="40"/>
                  <a:pt x="12" y="40"/>
                </a:cubicBezTo>
                <a:cubicBezTo>
                  <a:pt x="12" y="40"/>
                  <a:pt x="12" y="40"/>
                  <a:pt x="13" y="40"/>
                </a:cubicBezTo>
                <a:cubicBezTo>
                  <a:pt x="13" y="40"/>
                  <a:pt x="13" y="40"/>
                  <a:pt x="14" y="41"/>
                </a:cubicBezTo>
                <a:cubicBezTo>
                  <a:pt x="17" y="45"/>
                  <a:pt x="23" y="48"/>
                  <a:pt x="29" y="48"/>
                </a:cubicBezTo>
                <a:cubicBezTo>
                  <a:pt x="40" y="48"/>
                  <a:pt x="48" y="39"/>
                  <a:pt x="48" y="29"/>
                </a:cubicBezTo>
                <a:cubicBezTo>
                  <a:pt x="48" y="18"/>
                  <a:pt x="40" y="9"/>
                  <a:pt x="29" y="9"/>
                </a:cubicBezTo>
                <a:cubicBezTo>
                  <a:pt x="24" y="9"/>
                  <a:pt x="19" y="11"/>
                  <a:pt x="16" y="14"/>
                </a:cubicBezTo>
                <a:cubicBezTo>
                  <a:pt x="21" y="20"/>
                  <a:pt x="21" y="20"/>
                  <a:pt x="21" y="20"/>
                </a:cubicBezTo>
                <a:cubicBezTo>
                  <a:pt x="22" y="20"/>
                  <a:pt x="22" y="21"/>
                  <a:pt x="21" y="22"/>
                </a:cubicBezTo>
                <a:cubicBezTo>
                  <a:pt x="21" y="23"/>
                  <a:pt x="20" y="24"/>
                  <a:pt x="19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" y="24"/>
                  <a:pt x="0" y="23"/>
                  <a:pt x="0" y="21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0" y="3"/>
                  <a:pt x="1" y="2"/>
                </a:cubicBezTo>
                <a:cubicBezTo>
                  <a:pt x="2" y="2"/>
                  <a:pt x="3" y="2"/>
                  <a:pt x="4" y="3"/>
                </a:cubicBezTo>
                <a:cubicBezTo>
                  <a:pt x="9" y="8"/>
                  <a:pt x="9" y="8"/>
                  <a:pt x="9" y="8"/>
                </a:cubicBezTo>
                <a:cubicBezTo>
                  <a:pt x="14" y="3"/>
                  <a:pt x="21" y="0"/>
                  <a:pt x="29" y="0"/>
                </a:cubicBezTo>
                <a:cubicBezTo>
                  <a:pt x="45" y="0"/>
                  <a:pt x="58" y="13"/>
                  <a:pt x="58" y="29"/>
                </a:cubicBezTo>
                <a:cubicBezTo>
                  <a:pt x="58" y="45"/>
                  <a:pt x="45" y="58"/>
                  <a:pt x="29" y="58"/>
                </a:cubicBezTo>
                <a:close/>
                <a:moveTo>
                  <a:pt x="34" y="35"/>
                </a:moveTo>
                <a:cubicBezTo>
                  <a:pt x="34" y="35"/>
                  <a:pt x="33" y="36"/>
                  <a:pt x="33" y="36"/>
                </a:cubicBezTo>
                <a:cubicBezTo>
                  <a:pt x="20" y="36"/>
                  <a:pt x="20" y="36"/>
                  <a:pt x="20" y="36"/>
                </a:cubicBezTo>
                <a:cubicBezTo>
                  <a:pt x="20" y="36"/>
                  <a:pt x="19" y="35"/>
                  <a:pt x="19" y="35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20" y="31"/>
                  <a:pt x="20" y="31"/>
                </a:cubicBezTo>
                <a:cubicBezTo>
                  <a:pt x="29" y="31"/>
                  <a:pt x="29" y="31"/>
                  <a:pt x="29" y="31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7"/>
                  <a:pt x="29" y="17"/>
                  <a:pt x="30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4" y="17"/>
                  <a:pt x="34" y="18"/>
                </a:cubicBezTo>
                <a:lnTo>
                  <a:pt x="34" y="3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Bogle" charset="0"/>
              <a:ea typeface="Bogle" charset="0"/>
              <a:cs typeface="Bogle" charset="0"/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828800" y="3714750"/>
            <a:ext cx="5486400" cy="842132"/>
            <a:chOff x="3352800" y="5063780"/>
            <a:chExt cx="5486400" cy="842132"/>
          </a:xfrm>
        </p:grpSpPr>
        <p:grpSp>
          <p:nvGrpSpPr>
            <p:cNvPr id="16" name="Group 15"/>
            <p:cNvGrpSpPr/>
            <p:nvPr userDrawn="1"/>
          </p:nvGrpSpPr>
          <p:grpSpPr>
            <a:xfrm>
              <a:off x="3352800" y="5380710"/>
              <a:ext cx="5486400" cy="208273"/>
              <a:chOff x="3352800" y="5380710"/>
              <a:chExt cx="5486400" cy="208273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3352800" y="5484847"/>
                <a:ext cx="5486400" cy="0"/>
              </a:xfrm>
              <a:prstGeom prst="line">
                <a:avLst/>
              </a:prstGeom>
              <a:ln>
                <a:solidFill>
                  <a:srgbClr val="2F295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 userDrawn="1"/>
            </p:nvSpPr>
            <p:spPr>
              <a:xfrm>
                <a:off x="5962919" y="5380710"/>
                <a:ext cx="261870" cy="2082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F2951"/>
                  </a:solidFill>
                  <a:latin typeface="Bogle" charset="0"/>
                  <a:ea typeface="Bogle" charset="0"/>
                  <a:cs typeface="Bogle" charset="0"/>
                </a:endParaRPr>
              </a:p>
            </p:txBody>
          </p:sp>
        </p:grpSp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837512" y="5063780"/>
              <a:ext cx="512683" cy="842132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34929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Mgm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entagon 11"/>
          <p:cNvSpPr/>
          <p:nvPr userDrawn="1"/>
        </p:nvSpPr>
        <p:spPr bwMode="auto">
          <a:xfrm rot="5400000">
            <a:off x="3095624" y="333376"/>
            <a:ext cx="2952752" cy="2286000"/>
          </a:xfrm>
          <a:prstGeom prst="homePlate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09840"/>
            <a:ext cx="7772400" cy="400110"/>
          </a:xfrm>
        </p:spPr>
        <p:txBody>
          <a:bodyPr/>
          <a:lstStyle>
            <a:lvl1pPr algn="ctr">
              <a:defRPr sz="2000" b="1" cap="all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440430"/>
            <a:ext cx="7772400" cy="27432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dirty="0" smtClean="0"/>
              <a:t>Walmart Labs – Privileged and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Bogle" charset="0"/>
                <a:ea typeface="Bogle" charset="0"/>
                <a:cs typeface="Bogle" charset="0"/>
              </a:defRPr>
            </a:lvl1pPr>
          </a:lstStyle>
          <a:p>
            <a:fld id="{65B3A5B5-D464-4D94-A6FF-B439700E06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reeform 100"/>
          <p:cNvSpPr>
            <a:spLocks noEditPoints="1"/>
          </p:cNvSpPr>
          <p:nvPr userDrawn="1"/>
        </p:nvSpPr>
        <p:spPr bwMode="auto">
          <a:xfrm>
            <a:off x="4071144" y="1123950"/>
            <a:ext cx="1001713" cy="960263"/>
          </a:xfrm>
          <a:custGeom>
            <a:avLst/>
            <a:gdLst/>
            <a:ahLst/>
            <a:cxnLst>
              <a:cxn ang="0">
                <a:pos x="63" y="49"/>
              </a:cxn>
              <a:cxn ang="0">
                <a:pos x="58" y="44"/>
              </a:cxn>
              <a:cxn ang="0">
                <a:pos x="54" y="48"/>
              </a:cxn>
              <a:cxn ang="0">
                <a:pos x="63" y="57"/>
              </a:cxn>
              <a:cxn ang="0">
                <a:pos x="64" y="60"/>
              </a:cxn>
              <a:cxn ang="0">
                <a:pos x="59" y="64"/>
              </a:cxn>
              <a:cxn ang="0">
                <a:pos x="56" y="63"/>
              </a:cxn>
              <a:cxn ang="0">
                <a:pos x="29" y="36"/>
              </a:cxn>
              <a:cxn ang="0">
                <a:pos x="15" y="42"/>
              </a:cxn>
              <a:cxn ang="0">
                <a:pos x="0" y="27"/>
              </a:cxn>
              <a:cxn ang="0">
                <a:pos x="26" y="0"/>
              </a:cxn>
              <a:cxn ang="0">
                <a:pos x="41" y="15"/>
              </a:cxn>
              <a:cxn ang="0">
                <a:pos x="36" y="30"/>
              </a:cxn>
              <a:cxn ang="0">
                <a:pos x="50" y="44"/>
              </a:cxn>
              <a:cxn ang="0">
                <a:pos x="54" y="40"/>
              </a:cxn>
              <a:cxn ang="0">
                <a:pos x="49" y="35"/>
              </a:cxn>
              <a:cxn ang="0">
                <a:pos x="54" y="31"/>
              </a:cxn>
              <a:cxn ang="0">
                <a:pos x="55" y="31"/>
              </a:cxn>
              <a:cxn ang="0">
                <a:pos x="67" y="44"/>
              </a:cxn>
              <a:cxn ang="0">
                <a:pos x="63" y="49"/>
              </a:cxn>
              <a:cxn ang="0">
                <a:pos x="25" y="8"/>
              </a:cxn>
              <a:cxn ang="0">
                <a:pos x="18" y="16"/>
              </a:cxn>
              <a:cxn ang="0">
                <a:pos x="19" y="19"/>
              </a:cxn>
              <a:cxn ang="0">
                <a:pos x="15" y="18"/>
              </a:cxn>
              <a:cxn ang="0">
                <a:pos x="7" y="26"/>
              </a:cxn>
              <a:cxn ang="0">
                <a:pos x="15" y="34"/>
              </a:cxn>
              <a:cxn ang="0">
                <a:pos x="23" y="26"/>
              </a:cxn>
              <a:cxn ang="0">
                <a:pos x="22" y="23"/>
              </a:cxn>
              <a:cxn ang="0">
                <a:pos x="25" y="24"/>
              </a:cxn>
              <a:cxn ang="0">
                <a:pos x="33" y="16"/>
              </a:cxn>
              <a:cxn ang="0">
                <a:pos x="25" y="8"/>
              </a:cxn>
            </a:cxnLst>
            <a:rect l="0" t="0" r="r" b="b"/>
            <a:pathLst>
              <a:path w="67" h="64">
                <a:moveTo>
                  <a:pt x="63" y="49"/>
                </a:moveTo>
                <a:cubicBezTo>
                  <a:pt x="62" y="49"/>
                  <a:pt x="58" y="45"/>
                  <a:pt x="58" y="44"/>
                </a:cubicBezTo>
                <a:cubicBezTo>
                  <a:pt x="54" y="48"/>
                  <a:pt x="54" y="48"/>
                  <a:pt x="54" y="48"/>
                </a:cubicBezTo>
                <a:cubicBezTo>
                  <a:pt x="63" y="57"/>
                  <a:pt x="63" y="57"/>
                  <a:pt x="63" y="57"/>
                </a:cubicBezTo>
                <a:cubicBezTo>
                  <a:pt x="63" y="58"/>
                  <a:pt x="64" y="59"/>
                  <a:pt x="64" y="60"/>
                </a:cubicBezTo>
                <a:cubicBezTo>
                  <a:pt x="64" y="62"/>
                  <a:pt x="61" y="64"/>
                  <a:pt x="59" y="64"/>
                </a:cubicBezTo>
                <a:cubicBezTo>
                  <a:pt x="58" y="64"/>
                  <a:pt x="57" y="64"/>
                  <a:pt x="56" y="63"/>
                </a:cubicBezTo>
                <a:cubicBezTo>
                  <a:pt x="29" y="36"/>
                  <a:pt x="29" y="36"/>
                  <a:pt x="29" y="36"/>
                </a:cubicBezTo>
                <a:cubicBezTo>
                  <a:pt x="25" y="39"/>
                  <a:pt x="20" y="42"/>
                  <a:pt x="15" y="42"/>
                </a:cubicBezTo>
                <a:cubicBezTo>
                  <a:pt x="6" y="42"/>
                  <a:pt x="0" y="36"/>
                  <a:pt x="0" y="27"/>
                </a:cubicBezTo>
                <a:cubicBezTo>
                  <a:pt x="0" y="14"/>
                  <a:pt x="13" y="0"/>
                  <a:pt x="26" y="0"/>
                </a:cubicBezTo>
                <a:cubicBezTo>
                  <a:pt x="35" y="0"/>
                  <a:pt x="41" y="6"/>
                  <a:pt x="41" y="15"/>
                </a:cubicBezTo>
                <a:cubicBezTo>
                  <a:pt x="41" y="21"/>
                  <a:pt x="39" y="26"/>
                  <a:pt x="36" y="30"/>
                </a:cubicBezTo>
                <a:cubicBezTo>
                  <a:pt x="50" y="44"/>
                  <a:pt x="50" y="44"/>
                  <a:pt x="50" y="44"/>
                </a:cubicBezTo>
                <a:cubicBezTo>
                  <a:pt x="54" y="40"/>
                  <a:pt x="54" y="40"/>
                  <a:pt x="54" y="40"/>
                </a:cubicBezTo>
                <a:cubicBezTo>
                  <a:pt x="53" y="39"/>
                  <a:pt x="49" y="36"/>
                  <a:pt x="49" y="35"/>
                </a:cubicBezTo>
                <a:cubicBezTo>
                  <a:pt x="49" y="34"/>
                  <a:pt x="53" y="31"/>
                  <a:pt x="54" y="31"/>
                </a:cubicBezTo>
                <a:cubicBezTo>
                  <a:pt x="54" y="31"/>
                  <a:pt x="54" y="31"/>
                  <a:pt x="55" y="31"/>
                </a:cubicBezTo>
                <a:cubicBezTo>
                  <a:pt x="56" y="32"/>
                  <a:pt x="67" y="43"/>
                  <a:pt x="67" y="44"/>
                </a:cubicBezTo>
                <a:cubicBezTo>
                  <a:pt x="67" y="45"/>
                  <a:pt x="64" y="49"/>
                  <a:pt x="63" y="49"/>
                </a:cubicBezTo>
                <a:close/>
                <a:moveTo>
                  <a:pt x="25" y="8"/>
                </a:moveTo>
                <a:cubicBezTo>
                  <a:pt x="21" y="8"/>
                  <a:pt x="18" y="12"/>
                  <a:pt x="18" y="16"/>
                </a:cubicBezTo>
                <a:cubicBezTo>
                  <a:pt x="18" y="17"/>
                  <a:pt x="18" y="18"/>
                  <a:pt x="19" y="19"/>
                </a:cubicBezTo>
                <a:cubicBezTo>
                  <a:pt x="17" y="19"/>
                  <a:pt x="16" y="18"/>
                  <a:pt x="15" y="18"/>
                </a:cubicBezTo>
                <a:cubicBezTo>
                  <a:pt x="11" y="18"/>
                  <a:pt x="7" y="22"/>
                  <a:pt x="7" y="26"/>
                </a:cubicBezTo>
                <a:cubicBezTo>
                  <a:pt x="7" y="30"/>
                  <a:pt x="11" y="34"/>
                  <a:pt x="15" y="34"/>
                </a:cubicBezTo>
                <a:cubicBezTo>
                  <a:pt x="19" y="34"/>
                  <a:pt x="23" y="30"/>
                  <a:pt x="23" y="26"/>
                </a:cubicBezTo>
                <a:cubicBezTo>
                  <a:pt x="23" y="25"/>
                  <a:pt x="23" y="24"/>
                  <a:pt x="22" y="23"/>
                </a:cubicBezTo>
                <a:cubicBezTo>
                  <a:pt x="23" y="23"/>
                  <a:pt x="24" y="24"/>
                  <a:pt x="25" y="24"/>
                </a:cubicBezTo>
                <a:cubicBezTo>
                  <a:pt x="30" y="24"/>
                  <a:pt x="33" y="20"/>
                  <a:pt x="33" y="16"/>
                </a:cubicBezTo>
                <a:cubicBezTo>
                  <a:pt x="33" y="12"/>
                  <a:pt x="30" y="8"/>
                  <a:pt x="25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Bogle" charset="0"/>
              <a:ea typeface="Bogle" charset="0"/>
              <a:cs typeface="Bogle" charset="0"/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828800" y="3714750"/>
            <a:ext cx="5486400" cy="842132"/>
            <a:chOff x="3352800" y="5063780"/>
            <a:chExt cx="5486400" cy="842132"/>
          </a:xfrm>
        </p:grpSpPr>
        <p:grpSp>
          <p:nvGrpSpPr>
            <p:cNvPr id="16" name="Group 15"/>
            <p:cNvGrpSpPr/>
            <p:nvPr userDrawn="1"/>
          </p:nvGrpSpPr>
          <p:grpSpPr>
            <a:xfrm>
              <a:off x="3352800" y="5380710"/>
              <a:ext cx="5486400" cy="208273"/>
              <a:chOff x="3352800" y="5380710"/>
              <a:chExt cx="5486400" cy="208273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3352800" y="5484847"/>
                <a:ext cx="5486400" cy="0"/>
              </a:xfrm>
              <a:prstGeom prst="line">
                <a:avLst/>
              </a:prstGeom>
              <a:ln>
                <a:solidFill>
                  <a:srgbClr val="2F295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 userDrawn="1"/>
            </p:nvSpPr>
            <p:spPr>
              <a:xfrm>
                <a:off x="5962919" y="5380710"/>
                <a:ext cx="261870" cy="2082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F2951"/>
                  </a:solidFill>
                  <a:latin typeface="Bogle" charset="0"/>
                  <a:ea typeface="Bogle" charset="0"/>
                  <a:cs typeface="Bogle" charset="0"/>
                </a:endParaRPr>
              </a:p>
            </p:txBody>
          </p:sp>
        </p:grpSp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837512" y="5063780"/>
              <a:ext cx="512683" cy="842132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04295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theme" Target="../theme/theme1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95350"/>
            <a:ext cx="8229600" cy="3564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Lato Light" panose="020F0302020204030203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8062"/>
            <a:ext cx="8229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219200" y="4846161"/>
            <a:ext cx="5791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Walmart Labs PPT Timesaver – Privileged and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533400" y="4823459"/>
            <a:ext cx="457200" cy="32004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65B3A5B5-D464-4D94-A6FF-B439700E06B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7467600" y="4871282"/>
            <a:ext cx="1219200" cy="249516"/>
            <a:chOff x="2826032" y="2866132"/>
            <a:chExt cx="6368767" cy="1303397"/>
          </a:xfrm>
        </p:grpSpPr>
        <p:pic>
          <p:nvPicPr>
            <p:cNvPr id="44" name="Picture 43"/>
            <p:cNvPicPr>
              <a:picLocks noChangeAspect="1"/>
            </p:cNvPicPr>
            <p:nvPr userDrawn="1"/>
          </p:nvPicPr>
          <p:blipFill rotWithShape="1">
            <a:blip r:embed="rId3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47060"/>
            <a:stretch/>
          </p:blipFill>
          <p:spPr>
            <a:xfrm>
              <a:off x="3865565" y="2866132"/>
              <a:ext cx="3400259" cy="1303397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 userDrawn="1"/>
          </p:nvPicPr>
          <p:blipFill rotWithShape="1">
            <a:blip r:embed="rId3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71395"/>
            <a:stretch/>
          </p:blipFill>
          <p:spPr>
            <a:xfrm>
              <a:off x="7357533" y="2866132"/>
              <a:ext cx="1837266" cy="1303397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 userDrawn="1"/>
          </p:nvPicPr>
          <p:blipFill rotWithShape="1">
            <a:blip r:embed="rId3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3863" r="30319"/>
            <a:stretch/>
          </p:blipFill>
          <p:spPr>
            <a:xfrm>
              <a:off x="2826032" y="2991271"/>
              <a:ext cx="895374" cy="1148649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62" r:id="rId3"/>
    <p:sldLayoutId id="214748365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63" r:id="rId22"/>
    <p:sldLayoutId id="2147483682" r:id="rId23"/>
    <p:sldLayoutId id="2147483683" r:id="rId24"/>
    <p:sldLayoutId id="2147483696" r:id="rId25"/>
    <p:sldLayoutId id="2147483697" r:id="rId26"/>
    <p:sldLayoutId id="2147483698" r:id="rId27"/>
    <p:sldLayoutId id="2147483699" r:id="rId28"/>
    <p:sldLayoutId id="2147483653" r:id="rId29"/>
    <p:sldLayoutId id="2147483655" r:id="rId30"/>
    <p:sldLayoutId id="2147483656" r:id="rId31"/>
    <p:sldLayoutId id="2147483657" r:id="rId32"/>
    <p:sldLayoutId id="2147483658" r:id="rId33"/>
    <p:sldLayoutId id="2147483700" r:id="rId34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sz="2800" b="0">
          <a:solidFill>
            <a:schemeClr val="accent6"/>
          </a:solidFill>
          <a:latin typeface="Bogle" charset="0"/>
          <a:ea typeface="Bogle" charset="0"/>
          <a:cs typeface="Bogle" charset="0"/>
        </a:defRPr>
      </a:lvl1pPr>
      <a:lvl2pPr algn="l" rtl="0" fontAlgn="base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ＭＳ Ｐゴシック" charset="-128"/>
        </a:defRPr>
      </a:lvl9pPr>
    </p:titleStyle>
    <p:bodyStyle>
      <a:lvl1pPr marL="274320" indent="-274320" algn="l" rtl="0" fontAlgn="base">
        <a:spcBef>
          <a:spcPct val="0"/>
        </a:spcBef>
        <a:spcAft>
          <a:spcPct val="0"/>
        </a:spcAft>
        <a:buClr>
          <a:schemeClr val="accent1"/>
        </a:buClr>
        <a:buSzPct val="120000"/>
        <a:buFont typeface="Times" pitchFamily="18" charset="0"/>
        <a:buChar char="•"/>
        <a:defRPr sz="1800">
          <a:solidFill>
            <a:schemeClr val="tx1">
              <a:lumMod val="75000"/>
              <a:lumOff val="25000"/>
            </a:schemeClr>
          </a:solidFill>
          <a:latin typeface="Bogle" charset="0"/>
          <a:ea typeface="Bogle" charset="0"/>
          <a:cs typeface="Bogle" charset="0"/>
        </a:defRPr>
      </a:lvl1pPr>
      <a:lvl2pPr marL="457200" indent="-274320" algn="l" rtl="0" fontAlgn="base">
        <a:spcBef>
          <a:spcPct val="0"/>
        </a:spcBef>
        <a:spcAft>
          <a:spcPct val="0"/>
        </a:spcAft>
        <a:buClr>
          <a:schemeClr val="accent1"/>
        </a:buClr>
        <a:buChar char="–"/>
        <a:defRPr sz="1800">
          <a:solidFill>
            <a:schemeClr val="tx1">
              <a:lumMod val="75000"/>
              <a:lumOff val="25000"/>
            </a:schemeClr>
          </a:solidFill>
          <a:latin typeface="Bogle" charset="0"/>
          <a:ea typeface="Bogle" charset="0"/>
          <a:cs typeface="Bogle" charset="0"/>
        </a:defRPr>
      </a:lvl2pPr>
      <a:lvl3pPr marL="731520" indent="-274320" algn="l" rtl="0" fontAlgn="base">
        <a:spcBef>
          <a:spcPct val="0"/>
        </a:spcBef>
        <a:spcAft>
          <a:spcPct val="0"/>
        </a:spcAft>
        <a:buClr>
          <a:schemeClr val="accent1"/>
        </a:buClr>
        <a:buFont typeface="Times" pitchFamily="18" charset="0"/>
        <a:buChar char="•"/>
        <a:defRPr sz="1600">
          <a:solidFill>
            <a:schemeClr val="tx1">
              <a:lumMod val="75000"/>
              <a:lumOff val="25000"/>
            </a:schemeClr>
          </a:solidFill>
          <a:latin typeface="Bogle" charset="0"/>
          <a:ea typeface="Bogle" charset="0"/>
          <a:cs typeface="Bogle" charset="0"/>
        </a:defRPr>
      </a:lvl3pPr>
      <a:lvl4pPr marL="1005840" indent="-274320" algn="l" rtl="0" fontAlgn="base">
        <a:spcBef>
          <a:spcPct val="0"/>
        </a:spcBef>
        <a:spcAft>
          <a:spcPct val="0"/>
        </a:spcAft>
        <a:buClr>
          <a:schemeClr val="accent1"/>
        </a:buClr>
        <a:buFont typeface="Estrangelo Edessa" panose="03080600000000000000" pitchFamily="66" charset="0"/>
        <a:buChar char="›"/>
        <a:defRPr sz="1400">
          <a:solidFill>
            <a:schemeClr val="tx1">
              <a:lumMod val="75000"/>
              <a:lumOff val="25000"/>
            </a:schemeClr>
          </a:solidFill>
          <a:latin typeface="Bogle" charset="0"/>
          <a:ea typeface="Bogle" charset="0"/>
          <a:cs typeface="Bogle" charset="0"/>
        </a:defRPr>
      </a:lvl4pPr>
      <a:lvl5pPr marL="1280160" indent="-274320" algn="l" rtl="0" fontAlgn="base">
        <a:spcBef>
          <a:spcPct val="0"/>
        </a:spcBef>
        <a:spcAft>
          <a:spcPct val="0"/>
        </a:spcAft>
        <a:buClr>
          <a:schemeClr val="accent1"/>
        </a:buClr>
        <a:buChar char="»"/>
        <a:defRPr sz="1400">
          <a:solidFill>
            <a:schemeClr val="tx1">
              <a:lumMod val="75000"/>
              <a:lumOff val="25000"/>
            </a:schemeClr>
          </a:solidFill>
          <a:latin typeface="Bogle" charset="0"/>
          <a:ea typeface="Bogle" charset="0"/>
          <a:cs typeface="Bogle" charset="0"/>
        </a:defRPr>
      </a:lvl5pPr>
      <a:lvl6pPr marL="20574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5146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29718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4290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1447800" y="1276350"/>
            <a:ext cx="6368767" cy="1303397"/>
            <a:chOff x="2826032" y="2866132"/>
            <a:chExt cx="6368767" cy="1303397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47060"/>
            <a:stretch/>
          </p:blipFill>
          <p:spPr>
            <a:xfrm>
              <a:off x="3865565" y="2866132"/>
              <a:ext cx="3400259" cy="1303397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71395"/>
            <a:stretch/>
          </p:blipFill>
          <p:spPr>
            <a:xfrm>
              <a:off x="7357533" y="2866132"/>
              <a:ext cx="1837266" cy="130339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3863" r="30319"/>
            <a:stretch/>
          </p:blipFill>
          <p:spPr>
            <a:xfrm>
              <a:off x="2826032" y="2991271"/>
              <a:ext cx="895374" cy="1148649"/>
            </a:xfrm>
            <a:prstGeom prst="rect">
              <a:avLst/>
            </a:prstGeom>
          </p:spPr>
        </p:pic>
      </p:grpSp>
      <p:sp>
        <p:nvSpPr>
          <p:cNvPr id="11" name="Subtitle 2"/>
          <p:cNvSpPr txBox="1">
            <a:spLocks/>
          </p:cNvSpPr>
          <p:nvPr userDrawn="1"/>
        </p:nvSpPr>
        <p:spPr>
          <a:xfrm>
            <a:off x="304800" y="2800350"/>
            <a:ext cx="9144000" cy="77046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17411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7" Type="http://schemas.openxmlformats.org/officeDocument/2006/relationships/diagramData" Target="../diagrams/data7.xml"/><Relationship Id="rId8" Type="http://schemas.openxmlformats.org/officeDocument/2006/relationships/diagramLayout" Target="../diagrams/layout7.xml"/><Relationship Id="rId9" Type="http://schemas.openxmlformats.org/officeDocument/2006/relationships/diagramQuickStyle" Target="../diagrams/quickStyle7.xml"/><Relationship Id="rId10" Type="http://schemas.openxmlformats.org/officeDocument/2006/relationships/diagramColors" Target="../diagrams/colors7.xml"/><Relationship Id="rId11" Type="http://schemas.microsoft.com/office/2007/relationships/diagramDrawing" Target="../diagrams/drawing7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hyperlink" Target="presentation/q2store.html" TargetMode="External"/><Relationship Id="rId12" Type="http://schemas.openxmlformats.org/officeDocument/2006/relationships/hyperlink" Target="presentation/q2week.html" TargetMode="External"/><Relationship Id="rId13" Type="http://schemas.openxmlformats.org/officeDocument/2006/relationships/hyperlink" Target="presentation/q3store.html" TargetMode="External"/><Relationship Id="rId14" Type="http://schemas.openxmlformats.org/officeDocument/2006/relationships/hyperlink" Target="presentation/q3week.html" TargetMode="External"/><Relationship Id="rId15" Type="http://schemas.openxmlformats.org/officeDocument/2006/relationships/hyperlink" Target="presentation/q4store.html" TargetMode="External"/><Relationship Id="rId16" Type="http://schemas.openxmlformats.org/officeDocument/2006/relationships/hyperlink" Target="presentation/q4week.html" TargetMode="External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hyperlink" Target="presentation/images/q1weekImproved.html" TargetMode="External"/><Relationship Id="rId4" Type="http://schemas.openxmlformats.org/officeDocument/2006/relationships/hyperlink" Target="presentation/images/q4weekImproved.html" TargetMode="External"/><Relationship Id="rId5" Type="http://schemas.openxmlformats.org/officeDocument/2006/relationships/hyperlink" Target="presentation/images/phase3E.html" TargetMode="External"/><Relationship Id="rId6" Type="http://schemas.openxmlformats.org/officeDocument/2006/relationships/hyperlink" Target="presentation/images/phase3TG.html" TargetMode="External"/><Relationship Id="rId7" Type="http://schemas.openxmlformats.org/officeDocument/2006/relationships/hyperlink" Target="presentation/images/phase3C.html" TargetMode="External"/><Relationship Id="rId8" Type="http://schemas.openxmlformats.org/officeDocument/2006/relationships/hyperlink" Target="seasonalIndices.html" TargetMode="External"/><Relationship Id="rId9" Type="http://schemas.openxmlformats.org/officeDocument/2006/relationships/hyperlink" Target="presentation/q1store.html" TargetMode="External"/><Relationship Id="rId10" Type="http://schemas.openxmlformats.org/officeDocument/2006/relationships/hyperlink" Target="presentation/q1week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hyperlink" Target="Untitled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Relationship Id="rId3" Type="http://schemas.openxmlformats.org/officeDocument/2006/relationships/hyperlink" Target="Untitled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diagramLayout" Target="../diagrams/layout2.xml"/><Relationship Id="rId20" Type="http://schemas.openxmlformats.org/officeDocument/2006/relationships/diagramQuickStyle" Target="../diagrams/quickStyle4.xml"/><Relationship Id="rId21" Type="http://schemas.openxmlformats.org/officeDocument/2006/relationships/diagramColors" Target="../diagrams/colors4.xml"/><Relationship Id="rId22" Type="http://schemas.microsoft.com/office/2007/relationships/diagramDrawing" Target="../diagrams/drawing4.xml"/><Relationship Id="rId23" Type="http://schemas.openxmlformats.org/officeDocument/2006/relationships/diagramData" Target="../diagrams/data5.xml"/><Relationship Id="rId24" Type="http://schemas.openxmlformats.org/officeDocument/2006/relationships/diagramLayout" Target="../diagrams/layout5.xml"/><Relationship Id="rId25" Type="http://schemas.openxmlformats.org/officeDocument/2006/relationships/diagramQuickStyle" Target="../diagrams/quickStyle5.xml"/><Relationship Id="rId26" Type="http://schemas.openxmlformats.org/officeDocument/2006/relationships/diagramColors" Target="../diagrams/colors5.xml"/><Relationship Id="rId27" Type="http://schemas.microsoft.com/office/2007/relationships/diagramDrawing" Target="../diagrams/drawing5.xml"/><Relationship Id="rId10" Type="http://schemas.openxmlformats.org/officeDocument/2006/relationships/diagramQuickStyle" Target="../diagrams/quickStyle2.xml"/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3" Type="http://schemas.openxmlformats.org/officeDocument/2006/relationships/diagramData" Target="../diagrams/data3.xml"/><Relationship Id="rId14" Type="http://schemas.openxmlformats.org/officeDocument/2006/relationships/diagramLayout" Target="../diagrams/layout3.xml"/><Relationship Id="rId15" Type="http://schemas.openxmlformats.org/officeDocument/2006/relationships/diagramQuickStyle" Target="../diagrams/quickStyle3.xml"/><Relationship Id="rId16" Type="http://schemas.openxmlformats.org/officeDocument/2006/relationships/diagramColors" Target="../diagrams/colors3.xml"/><Relationship Id="rId17" Type="http://schemas.microsoft.com/office/2007/relationships/diagramDrawing" Target="../diagrams/drawing3.xml"/><Relationship Id="rId18" Type="http://schemas.openxmlformats.org/officeDocument/2006/relationships/diagramData" Target="../diagrams/data4.xml"/><Relationship Id="rId19" Type="http://schemas.openxmlformats.org/officeDocument/2006/relationships/diagramLayout" Target="../diagrams/layout4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ChangeArrowheads="1"/>
          </p:cNvSpPr>
          <p:nvPr/>
        </p:nvSpPr>
        <p:spPr bwMode="gray">
          <a:xfrm>
            <a:off x="6891338" y="1491854"/>
            <a:ext cx="2017712" cy="2620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5000"/>
              </a:lnSpc>
            </a:pPr>
            <a:endParaRPr lang="en-US" sz="4200">
              <a:solidFill>
                <a:schemeClr val="folHlink"/>
              </a:solidFill>
              <a:ea typeface="ＭＳ Ｐゴシック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48400" y="4343400"/>
            <a:ext cx="2514600" cy="171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Forecasting of OG orders.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48640" y="3821430"/>
            <a:ext cx="8046720" cy="655320"/>
          </a:xfrm>
        </p:spPr>
        <p:txBody>
          <a:bodyPr/>
          <a:lstStyle/>
          <a:p>
            <a:r>
              <a:rPr lang="en-US" dirty="0" smtClean="0"/>
              <a:t>May - July, 2018.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4849813"/>
            <a:ext cx="5791200" cy="274637"/>
          </a:xfrm>
          <a:prstGeom prst="rect">
            <a:avLst/>
          </a:prstGeo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rPr>
              <a:t>Walmart Labs – Privileged and Confidential</a:t>
            </a:r>
            <a:endParaRPr lang="en-US" sz="1600" dirty="0">
              <a:solidFill>
                <a:schemeClr val="bg1"/>
              </a:solidFill>
              <a:latin typeface="Bogle" charset="0"/>
              <a:ea typeface="Bogle" charset="0"/>
              <a:cs typeface="Bogl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22070"/>
            <a:ext cx="8229600" cy="3383280"/>
          </a:xfrm>
        </p:spPr>
        <p:txBody>
          <a:bodyPr/>
          <a:lstStyle/>
          <a:p>
            <a:r>
              <a:rPr lang="en-US" sz="1600" dirty="0" smtClean="0"/>
              <a:t>For each of these time points, a labelling done based on MAPE value of forecast of a store.</a:t>
            </a:r>
          </a:p>
          <a:p>
            <a:r>
              <a:rPr lang="en-US" sz="1600" dirty="0" smtClean="0"/>
              <a:t>A store is GOOD if: </a:t>
            </a:r>
          </a:p>
          <a:p>
            <a:pPr lvl="1"/>
            <a:r>
              <a:rPr lang="en-US" sz="1600" b="1" dirty="0" smtClean="0"/>
              <a:t>Easter</a:t>
            </a:r>
            <a:r>
              <a:rPr lang="en-US" sz="1600" dirty="0" smtClean="0"/>
              <a:t>: MAPE&lt;=0.33; </a:t>
            </a:r>
            <a:r>
              <a:rPr lang="en-US" sz="1600" b="1" dirty="0" smtClean="0">
                <a:solidFill>
                  <a:schemeClr val="accent3"/>
                </a:solidFill>
              </a:rPr>
              <a:t>Good: 887</a:t>
            </a:r>
            <a:r>
              <a:rPr lang="en-US" sz="1600" dirty="0" smtClean="0"/>
              <a:t>, </a:t>
            </a:r>
            <a:r>
              <a:rPr lang="en-US" sz="1600" b="1" dirty="0" smtClean="0">
                <a:solidFill>
                  <a:srgbClr val="C00000"/>
                </a:solidFill>
              </a:rPr>
              <a:t>Bad: 139</a:t>
            </a:r>
          </a:p>
          <a:p>
            <a:pPr lvl="1"/>
            <a:r>
              <a:rPr lang="en-US" sz="1600" b="1" dirty="0" smtClean="0"/>
              <a:t>Thanksgiving:</a:t>
            </a:r>
            <a:r>
              <a:rPr lang="en-US" sz="1600" dirty="0" smtClean="0"/>
              <a:t> MAPE&lt;=0.32; </a:t>
            </a:r>
            <a:r>
              <a:rPr lang="en-US" sz="1600" b="1" dirty="0">
                <a:solidFill>
                  <a:schemeClr val="accent3"/>
                </a:solidFill>
              </a:rPr>
              <a:t>Good: </a:t>
            </a:r>
            <a:r>
              <a:rPr lang="en-US" sz="1600" b="1" dirty="0" smtClean="0">
                <a:solidFill>
                  <a:schemeClr val="accent3"/>
                </a:solidFill>
              </a:rPr>
              <a:t>626</a:t>
            </a:r>
            <a:r>
              <a:rPr lang="en-US" sz="1600" dirty="0" smtClean="0"/>
              <a:t>, </a:t>
            </a:r>
            <a:r>
              <a:rPr lang="en-US" sz="1600" b="1" dirty="0">
                <a:solidFill>
                  <a:srgbClr val="C00000"/>
                </a:solidFill>
              </a:rPr>
              <a:t>Bad: </a:t>
            </a:r>
            <a:r>
              <a:rPr lang="en-US" sz="1600" b="1" dirty="0" smtClean="0">
                <a:solidFill>
                  <a:srgbClr val="C00000"/>
                </a:solidFill>
              </a:rPr>
              <a:t>199</a:t>
            </a:r>
            <a:endParaRPr lang="en-US" sz="1600" b="1" dirty="0">
              <a:solidFill>
                <a:srgbClr val="C00000"/>
              </a:solidFill>
            </a:endParaRPr>
          </a:p>
          <a:p>
            <a:pPr lvl="1"/>
            <a:r>
              <a:rPr lang="en-US" sz="1600" b="1" dirty="0" smtClean="0"/>
              <a:t>Christmas:</a:t>
            </a:r>
            <a:r>
              <a:rPr lang="en-US" sz="1600" dirty="0" smtClean="0"/>
              <a:t> MAPE&lt;=0.82; </a:t>
            </a:r>
            <a:r>
              <a:rPr lang="en-US" sz="1600" b="1" dirty="0">
                <a:solidFill>
                  <a:schemeClr val="accent3"/>
                </a:solidFill>
              </a:rPr>
              <a:t>Good: </a:t>
            </a:r>
            <a:r>
              <a:rPr lang="en-US" sz="1600" b="1" dirty="0" smtClean="0">
                <a:solidFill>
                  <a:schemeClr val="accent3"/>
                </a:solidFill>
              </a:rPr>
              <a:t>742</a:t>
            </a:r>
            <a:r>
              <a:rPr lang="en-US" sz="1600" dirty="0" smtClean="0"/>
              <a:t>, </a:t>
            </a:r>
            <a:r>
              <a:rPr lang="en-US" sz="1600" b="1" dirty="0">
                <a:solidFill>
                  <a:srgbClr val="C00000"/>
                </a:solidFill>
              </a:rPr>
              <a:t>Bad: </a:t>
            </a:r>
            <a:r>
              <a:rPr lang="en-US" sz="1600" b="1" dirty="0" smtClean="0">
                <a:solidFill>
                  <a:srgbClr val="C00000"/>
                </a:solidFill>
              </a:rPr>
              <a:t>83</a:t>
            </a:r>
            <a:endParaRPr lang="en-US" sz="1600" b="1" dirty="0">
              <a:solidFill>
                <a:srgbClr val="C00000"/>
              </a:solidFill>
            </a:endParaRPr>
          </a:p>
          <a:p>
            <a:pPr lvl="1"/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Driver variables found. (ANOVA)</a:t>
            </a:r>
          </a:p>
          <a:p>
            <a:r>
              <a:rPr lang="en-US" sz="1600" dirty="0" smtClean="0"/>
              <a:t>Classification using training data. (Ensemble model)</a:t>
            </a:r>
          </a:p>
          <a:p>
            <a:r>
              <a:rPr lang="en-US" sz="1600" dirty="0" smtClean="0"/>
              <a:t>Confusion matrix built to test accuracy on holdout sample (20% of whole dataset)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97418"/>
            <a:ext cx="8229600" cy="369332"/>
          </a:xfrm>
        </p:spPr>
        <p:txBody>
          <a:bodyPr/>
          <a:lstStyle/>
          <a:p>
            <a:r>
              <a:rPr lang="en-US" sz="1800" dirty="0"/>
              <a:t>Phase </a:t>
            </a:r>
            <a:r>
              <a:rPr lang="en-US" sz="1800" dirty="0" smtClean="0"/>
              <a:t>2: Forecast improvement </a:t>
            </a:r>
            <a:r>
              <a:rPr lang="en-US" sz="1800" dirty="0"/>
              <a:t>during Easter, Thanksgiving and Christmas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925830"/>
            <a:ext cx="8229600" cy="274320"/>
          </a:xfrm>
        </p:spPr>
        <p:txBody>
          <a:bodyPr/>
          <a:lstStyle/>
          <a:p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 bwMode="auto">
          <a:xfrm>
            <a:off x="457200" y="2724150"/>
            <a:ext cx="8229600" cy="27432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Times" pitchFamily="18" charset="0"/>
              <a:buNone/>
              <a:defRPr sz="180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defRPr>
            </a:lvl1pPr>
            <a:lvl2pPr marL="457200" indent="-274320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–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Bogle" charset="0"/>
                <a:ea typeface="Bogle" charset="0"/>
                <a:cs typeface="Bogle" charset="0"/>
              </a:defRPr>
            </a:lvl2pPr>
            <a:lvl3pPr marL="731520" indent="-274320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Times" pitchFamily="18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Bogle" charset="0"/>
                <a:ea typeface="Bogle" charset="0"/>
                <a:cs typeface="Bogle" charset="0"/>
              </a:defRPr>
            </a:lvl3pPr>
            <a:lvl4pPr marL="1005840" indent="-274320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Estrangelo Edessa" panose="03080600000000000000" pitchFamily="66" charset="0"/>
              <a:buChar char="›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Bogle" charset="0"/>
                <a:ea typeface="Bogle" charset="0"/>
                <a:cs typeface="Bogle" charset="0"/>
              </a:defRPr>
            </a:lvl4pPr>
            <a:lvl5pPr marL="1280160" indent="-274320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Bogle" charset="0"/>
                <a:ea typeface="Bogle" charset="0"/>
                <a:cs typeface="Bogle" charset="0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Procedure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57948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04207"/>
            <a:ext cx="8229600" cy="1447800"/>
          </a:xfrm>
        </p:spPr>
        <p:txBody>
          <a:bodyPr/>
          <a:lstStyle/>
          <a:p>
            <a:r>
              <a:rPr lang="en-US" dirty="0" smtClean="0"/>
              <a:t> We </a:t>
            </a:r>
            <a:r>
              <a:rPr lang="en-US" dirty="0"/>
              <a:t>want to </a:t>
            </a:r>
            <a:r>
              <a:rPr lang="en-US" dirty="0" smtClean="0"/>
              <a:t>leverage demographic information about a store to </a:t>
            </a:r>
            <a:r>
              <a:rPr lang="en-US" dirty="0"/>
              <a:t>build a classification </a:t>
            </a:r>
            <a:r>
              <a:rPr lang="en-US" dirty="0" smtClean="0"/>
              <a:t>model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if it is Good/Bad.</a:t>
            </a:r>
          </a:p>
          <a:p>
            <a:endParaRPr lang="en-US" dirty="0" smtClean="0"/>
          </a:p>
          <a:p>
            <a:r>
              <a:rPr lang="en-US" dirty="0" smtClean="0"/>
              <a:t>ANOVA </a:t>
            </a:r>
            <a:r>
              <a:rPr lang="en-US" dirty="0"/>
              <a:t>is used to analyze </a:t>
            </a:r>
            <a:r>
              <a:rPr lang="en-US" dirty="0" smtClean="0"/>
              <a:t>if </a:t>
            </a:r>
            <a:r>
              <a:rPr lang="en-US" dirty="0"/>
              <a:t>differences among group means in a </a:t>
            </a:r>
            <a:r>
              <a:rPr lang="en-US" dirty="0" smtClean="0"/>
              <a:t>labelled variable is significant.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211926"/>
            <a:ext cx="8229600" cy="274320"/>
          </a:xfrm>
        </p:spPr>
        <p:txBody>
          <a:bodyPr/>
          <a:lstStyle/>
          <a:p>
            <a:r>
              <a:rPr lang="en-US" dirty="0" smtClean="0"/>
              <a:t>ANOVA</a:t>
            </a:r>
            <a:endParaRPr lang="en-US" dirty="0"/>
          </a:p>
        </p:txBody>
      </p:sp>
      <p:pic>
        <p:nvPicPr>
          <p:cNvPr id="1028" name="Picture 4" descr="https://upload.wikimedia.org/wikipedia/commons/4/4b/Anova%2C_no_fit.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88418"/>
            <a:ext cx="4038600" cy="231693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8/80/ANOVA_fair_fi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264" y="2388418"/>
            <a:ext cx="4027336" cy="23169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9100" y="2152007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Bogle" charset="0"/>
                <a:ea typeface="Bogle" charset="0"/>
                <a:cs typeface="Bogle" charset="0"/>
              </a:rPr>
              <a:t>Example figure</a:t>
            </a:r>
            <a:endParaRPr lang="en-US" sz="1200" dirty="0">
              <a:solidFill>
                <a:srgbClr val="C00000"/>
              </a:solidFill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0" y="2142351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Bogle" charset="0"/>
                <a:ea typeface="Bogle" charset="0"/>
                <a:cs typeface="Bogle" charset="0"/>
              </a:rPr>
              <a:t>Example figure</a:t>
            </a:r>
            <a:endParaRPr lang="en-US" sz="1200" dirty="0">
              <a:solidFill>
                <a:srgbClr val="C00000"/>
              </a:solidFill>
              <a:latin typeface="Bogle" charset="0"/>
              <a:ea typeface="Bogle" charset="0"/>
              <a:cs typeface="Bog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63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10"/>
          <p:cNvSpPr/>
          <p:nvPr/>
        </p:nvSpPr>
        <p:spPr>
          <a:xfrm>
            <a:off x="2171700" y="2769788"/>
            <a:ext cx="304800" cy="1371600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ent Arrow 12"/>
          <p:cNvSpPr/>
          <p:nvPr/>
        </p:nvSpPr>
        <p:spPr>
          <a:xfrm rot="10800000" flipH="1">
            <a:off x="2514600" y="1428750"/>
            <a:ext cx="609600" cy="894725"/>
          </a:xfrm>
          <a:prstGeom prst="ben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Bent Arrow 9"/>
          <p:cNvSpPr/>
          <p:nvPr/>
        </p:nvSpPr>
        <p:spPr>
          <a:xfrm rot="10800000">
            <a:off x="1524000" y="1428750"/>
            <a:ext cx="609600" cy="894725"/>
          </a:xfrm>
          <a:prstGeom prst="ben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19100" y="130424"/>
            <a:ext cx="8229600" cy="274320"/>
          </a:xfrm>
        </p:spPr>
        <p:txBody>
          <a:bodyPr/>
          <a:lstStyle/>
          <a:p>
            <a:r>
              <a:rPr lang="en-US" dirty="0" smtClean="0"/>
              <a:t>Ensemble Classification Model.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32619105"/>
              </p:ext>
            </p:extLst>
          </p:nvPr>
        </p:nvGraphicFramePr>
        <p:xfrm>
          <a:off x="304800" y="1691642"/>
          <a:ext cx="4038600" cy="1870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1714500" y="666750"/>
            <a:ext cx="1219200" cy="9537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Demographic Information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600200" y="4141388"/>
            <a:ext cx="1447800" cy="41156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Good/Bad</a:t>
            </a:r>
            <a:endParaRPr lang="en-US"/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26875406"/>
              </p:ext>
            </p:extLst>
          </p:nvPr>
        </p:nvGraphicFramePr>
        <p:xfrm>
          <a:off x="4572000" y="539750"/>
          <a:ext cx="4572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4660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Confusion Matrices for Test data shown here.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88069249"/>
              </p:ext>
            </p:extLst>
          </p:nvPr>
        </p:nvGraphicFramePr>
        <p:xfrm>
          <a:off x="0" y="539750"/>
          <a:ext cx="2971800" cy="287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124912889"/>
              </p:ext>
            </p:extLst>
          </p:nvPr>
        </p:nvGraphicFramePr>
        <p:xfrm>
          <a:off x="3082124" y="539750"/>
          <a:ext cx="2971800" cy="287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809558093"/>
              </p:ext>
            </p:extLst>
          </p:nvPr>
        </p:nvGraphicFramePr>
        <p:xfrm>
          <a:off x="6172200" y="539750"/>
          <a:ext cx="2971800" cy="287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Text Placeholder 5"/>
          <p:cNvSpPr txBox="1">
            <a:spLocks/>
          </p:cNvSpPr>
          <p:nvPr/>
        </p:nvSpPr>
        <p:spPr>
          <a:xfrm>
            <a:off x="457200" y="57150"/>
            <a:ext cx="8229600" cy="387350"/>
          </a:xfrm>
          <a:prstGeom prst="rect">
            <a:avLst/>
          </a:prstGeom>
          <a:solidFill>
            <a:schemeClr val="accent6"/>
          </a:solidFill>
        </p:spPr>
        <p:txBody>
          <a:bodyPr vert="horz"/>
          <a:lstStyle>
            <a:lvl1pPr marL="274320" indent="-274320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Times" pitchFamily="18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Bogle" charset="0"/>
                <a:ea typeface="Bogle" charset="0"/>
                <a:cs typeface="Bogle" charset="0"/>
              </a:defRPr>
            </a:lvl1pPr>
            <a:lvl2pPr marL="457200" indent="-274320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–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Bogle" charset="0"/>
                <a:ea typeface="Bogle" charset="0"/>
                <a:cs typeface="Bogle" charset="0"/>
              </a:defRPr>
            </a:lvl2pPr>
            <a:lvl3pPr marL="731520" indent="-274320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Times" pitchFamily="18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Bogle" charset="0"/>
                <a:ea typeface="Bogle" charset="0"/>
                <a:cs typeface="Bogle" charset="0"/>
              </a:defRPr>
            </a:lvl3pPr>
            <a:lvl4pPr marL="1005840" indent="-274320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Estrangelo Edessa" panose="03080600000000000000" pitchFamily="66" charset="0"/>
              <a:buChar char="›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Bogle" charset="0"/>
                <a:ea typeface="Bogle" charset="0"/>
                <a:cs typeface="Bogle" charset="0"/>
              </a:defRPr>
            </a:lvl4pPr>
            <a:lvl5pPr marL="1280160" indent="-274320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Bogle" charset="0"/>
                <a:ea typeface="Bogle" charset="0"/>
                <a:cs typeface="Bogle" charset="0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 smtClean="0">
                <a:solidFill>
                  <a:schemeClr val="bg1"/>
                </a:solidFill>
              </a:rPr>
              <a:t>Relative Variable Importance (Magnitude &amp; Direction)</a:t>
            </a:r>
            <a:endParaRPr lang="en-US" kern="0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001640"/>
              </p:ext>
            </p:extLst>
          </p:nvPr>
        </p:nvGraphicFramePr>
        <p:xfrm>
          <a:off x="952500" y="3604598"/>
          <a:ext cx="10668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/>
                <a:gridCol w="355600"/>
                <a:gridCol w="355600"/>
              </a:tblGrid>
              <a:tr h="3601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175</a:t>
                      </a:r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29</a:t>
                      </a:r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178813"/>
              </p:ext>
            </p:extLst>
          </p:nvPr>
        </p:nvGraphicFramePr>
        <p:xfrm>
          <a:off x="4034624" y="3602117"/>
          <a:ext cx="10668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/>
                <a:gridCol w="355600"/>
                <a:gridCol w="355600"/>
              </a:tblGrid>
              <a:tr h="1947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122</a:t>
                      </a:r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40</a:t>
                      </a:r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141202"/>
              </p:ext>
            </p:extLst>
          </p:nvPr>
        </p:nvGraphicFramePr>
        <p:xfrm>
          <a:off x="7129338" y="3604760"/>
          <a:ext cx="10668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/>
                <a:gridCol w="355600"/>
                <a:gridCol w="355600"/>
              </a:tblGrid>
              <a:tr h="1947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149</a:t>
                      </a:r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47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</a:t>
                      </a:r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950"/>
            <a:ext cx="3013110" cy="288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175" cap="sq">
            <a:solidFill>
              <a:srgbClr val="292929"/>
            </a:solidFill>
            <a:miter lim="800000"/>
          </a:ln>
          <a:effectLst/>
        </p:spPr>
      </p:pic>
      <p:pic>
        <p:nvPicPr>
          <p:cNvPr id="10" name="Picture 9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922" y="529950"/>
            <a:ext cx="3081600" cy="288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28575" cap="sq">
            <a:solidFill>
              <a:srgbClr val="292929"/>
            </a:solidFill>
            <a:miter lim="800000"/>
          </a:ln>
          <a:effectLst/>
        </p:spPr>
      </p:pic>
      <p:pic>
        <p:nvPicPr>
          <p:cNvPr id="15" name="Picture 14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636" y="517652"/>
            <a:ext cx="3005364" cy="288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28575" cap="sq">
            <a:solidFill>
              <a:schemeClr val="tx1"/>
            </a:solidFill>
            <a:miter lim="800000"/>
          </a:ln>
          <a:effectLst/>
        </p:spPr>
      </p:pic>
      <p:pic>
        <p:nvPicPr>
          <p:cNvPr id="16" name="Picture 15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950"/>
            <a:ext cx="3010144" cy="288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28575" cap="sq">
            <a:solidFill>
              <a:srgbClr val="292929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57705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Forecasts for Bad stores improved.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69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46150"/>
                <a:ext cx="8229600" cy="3383280"/>
              </a:xfrm>
            </p:spPr>
            <p:txBody>
              <a:bodyPr/>
              <a:lstStyle/>
              <a:p>
                <a:r>
                  <a:rPr lang="en-US" sz="1600" dirty="0" smtClean="0"/>
                  <a:t>Have classified store as Good/Bad using demographic information.</a:t>
                </a:r>
              </a:p>
              <a:p>
                <a:r>
                  <a:rPr lang="en-US" sz="1600" dirty="0" smtClean="0"/>
                  <a:t>Next step: improve forecast of a store classified as bad.</a:t>
                </a:r>
              </a:p>
              <a:p>
                <a:endParaRPr lang="en-US" sz="1600" i="1" dirty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</a:rPr>
                        <m:t>𝑆𝐹</m:t>
                      </m:r>
                      <m:r>
                        <a:rPr lang="en-US" sz="1600" b="0" i="1" smtClean="0">
                          <a:latin typeface="Cambria Math" charset="0"/>
                        </a:rPr>
                        <m:t> =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,…,</m:t>
                      </m:r>
                      <m:sSub>
                        <m:sSubPr>
                          <m:ctrlPr>
                            <a:rPr lang="en-US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1600" dirty="0" smtClean="0"/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r>
                  <a:rPr lang="en-US" sz="1600" dirty="0" smtClean="0"/>
                  <a:t>Challenges: Building regression model is infeasible because of of multicollinearity. </a:t>
                </a:r>
              </a:p>
              <a:p>
                <a:r>
                  <a:rPr lang="en-US" sz="1600" dirty="0" smtClean="0"/>
                  <a:t>Work around: find a ‘common’ scaling factor for all Bad stores.</a:t>
                </a:r>
              </a:p>
              <a:p>
                <a:pPr marL="18288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𝑆𝐹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1600" dirty="0" smtClean="0"/>
                  <a:t>: 0.68,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𝑆𝐹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1600" dirty="0"/>
                  <a:t>: </a:t>
                </a:r>
                <a:r>
                  <a:rPr lang="en-US" sz="1600" dirty="0" smtClean="0"/>
                  <a:t>0.66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𝑆𝐹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1600" dirty="0"/>
                  <a:t>: </a:t>
                </a:r>
                <a:r>
                  <a:rPr lang="en-US" sz="1600" dirty="0" smtClean="0"/>
                  <a:t>0.48.</a:t>
                </a:r>
                <a:endParaRPr lang="en-US" sz="1600" dirty="0"/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r>
                  <a:rPr lang="en-US" sz="1600" dirty="0" smtClean="0"/>
                  <a:t>Classified data available.</a:t>
                </a:r>
              </a:p>
              <a:p>
                <a:r>
                  <a:rPr lang="en-US" sz="1600" dirty="0" smtClean="0"/>
                  <a:t>Use previously available data to find scaling factor. 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46150"/>
                <a:ext cx="8229600" cy="3383280"/>
              </a:xfrm>
              <a:blipFill rotWithShape="0">
                <a:blip r:embed="rId3"/>
                <a:stretch>
                  <a:fillRect l="-1704" t="-3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23220"/>
          </a:xfrm>
        </p:spPr>
        <p:txBody>
          <a:bodyPr/>
          <a:lstStyle/>
          <a:p>
            <a:r>
              <a:rPr lang="en-US" dirty="0"/>
              <a:t>Phase </a:t>
            </a:r>
            <a:r>
              <a:rPr lang="en-US" dirty="0" smtClean="0"/>
              <a:t>3: Details.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590550"/>
            <a:ext cx="8229600" cy="274320"/>
          </a:xfrm>
        </p:spPr>
        <p:txBody>
          <a:bodyPr/>
          <a:lstStyle/>
          <a:p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 bwMode="auto">
          <a:xfrm>
            <a:off x="457200" y="3028950"/>
            <a:ext cx="8229600" cy="27432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Times" pitchFamily="18" charset="0"/>
              <a:buNone/>
              <a:defRPr sz="180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defRPr>
            </a:lvl1pPr>
            <a:lvl2pPr marL="457200" indent="-274320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–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Bogle" charset="0"/>
                <a:ea typeface="Bogle" charset="0"/>
                <a:cs typeface="Bogle" charset="0"/>
              </a:defRPr>
            </a:lvl2pPr>
            <a:lvl3pPr marL="731520" indent="-274320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Times" pitchFamily="18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Bogle" charset="0"/>
                <a:ea typeface="Bogle" charset="0"/>
                <a:cs typeface="Bogle" charset="0"/>
              </a:defRPr>
            </a:lvl3pPr>
            <a:lvl4pPr marL="1005840" indent="-274320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Estrangelo Edessa" panose="03080600000000000000" pitchFamily="66" charset="0"/>
              <a:buChar char="›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Bogle" charset="0"/>
                <a:ea typeface="Bogle" charset="0"/>
                <a:cs typeface="Bogle" charset="0"/>
              </a:defRPr>
            </a:lvl4pPr>
            <a:lvl5pPr marL="1280160" indent="-274320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Bogle" charset="0"/>
                <a:ea typeface="Bogle" charset="0"/>
                <a:cs typeface="Bogle" charset="0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Procedure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3054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3: Results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634"/>
            <a:ext cx="9144000" cy="40808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315200" y="1123950"/>
            <a:ext cx="12192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7315200" y="1392942"/>
            <a:ext cx="1600200" cy="240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3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523220"/>
          </a:xfrm>
        </p:spPr>
        <p:txBody>
          <a:bodyPr/>
          <a:lstStyle/>
          <a:p>
            <a:r>
              <a:rPr lang="en-US" dirty="0" smtClean="0"/>
              <a:t>Phase 3: Results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68" y="742634"/>
            <a:ext cx="6877264" cy="40808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629400" y="1111909"/>
            <a:ext cx="914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6629400" y="1392943"/>
            <a:ext cx="1219200" cy="240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590550"/>
            <a:ext cx="9067800" cy="40957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282490" y="1053477"/>
            <a:ext cx="1219200" cy="7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7313107" y="1241937"/>
            <a:ext cx="1600200" cy="290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3107" y="874387"/>
            <a:ext cx="1219200" cy="7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9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Utility of Phase 4 studied.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72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Improvement </a:t>
            </a:r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overall performance </a:t>
            </a:r>
            <a:r>
              <a:rPr lang="en-US" dirty="0"/>
              <a:t>due to scaling:   </a:t>
            </a:r>
            <a:endParaRPr lang="en-US" dirty="0" smtClean="0"/>
          </a:p>
          <a:p>
            <a:pPr lvl="1"/>
            <a:r>
              <a:rPr lang="en-US" b="1" dirty="0" smtClean="0"/>
              <a:t>Quarter </a:t>
            </a:r>
            <a:r>
              <a:rPr lang="en-US" b="1" dirty="0"/>
              <a:t>1: </a:t>
            </a:r>
            <a:r>
              <a:rPr lang="en-US" dirty="0"/>
              <a:t>from 11.25%, MAPE drops to 11.09% [16 basis points]  </a:t>
            </a:r>
            <a:endParaRPr lang="en-US" dirty="0" smtClean="0"/>
          </a:p>
          <a:p>
            <a:pPr lvl="1"/>
            <a:r>
              <a:rPr lang="en-US" b="1" dirty="0" smtClean="0"/>
              <a:t>Quarter </a:t>
            </a:r>
            <a:r>
              <a:rPr lang="en-US" b="1" dirty="0"/>
              <a:t>4</a:t>
            </a:r>
            <a:r>
              <a:rPr lang="en-US" dirty="0"/>
              <a:t>: from 20.40%, MAPE drops to 19.90% [50 basis points</a:t>
            </a:r>
            <a:r>
              <a:rPr lang="en-US" dirty="0" smtClean="0"/>
              <a:t>]</a:t>
            </a:r>
          </a:p>
          <a:p>
            <a:r>
              <a:rPr lang="en-US" dirty="0" smtClean="0"/>
              <a:t>Improvement </a:t>
            </a:r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performance of forecasts of </a:t>
            </a:r>
            <a:r>
              <a:rPr lang="en-US" b="1" dirty="0" smtClean="0">
                <a:solidFill>
                  <a:srgbClr val="C00000"/>
                </a:solidFill>
              </a:rPr>
              <a:t>bad </a:t>
            </a:r>
            <a:r>
              <a:rPr lang="en-US" b="1" dirty="0">
                <a:solidFill>
                  <a:srgbClr val="C00000"/>
                </a:solidFill>
              </a:rPr>
              <a:t>stores </a:t>
            </a:r>
            <a:r>
              <a:rPr lang="en-US" dirty="0"/>
              <a:t>due to scaling:    </a:t>
            </a:r>
            <a:endParaRPr lang="en-US" dirty="0" smtClean="0"/>
          </a:p>
          <a:p>
            <a:pPr lvl="1"/>
            <a:r>
              <a:rPr lang="en-US" b="1" dirty="0" smtClean="0"/>
              <a:t>Easter</a:t>
            </a:r>
            <a:r>
              <a:rPr lang="en-US" b="1" dirty="0"/>
              <a:t>:</a:t>
            </a:r>
            <a:r>
              <a:rPr lang="en-US" dirty="0"/>
              <a:t> 51.2%% to 29.2% </a:t>
            </a:r>
            <a:endParaRPr lang="en-US" dirty="0" smtClean="0"/>
          </a:p>
          <a:p>
            <a:pPr lvl="1"/>
            <a:r>
              <a:rPr lang="en-US" b="1" dirty="0" smtClean="0"/>
              <a:t>Thanksgiving</a:t>
            </a:r>
            <a:r>
              <a:rPr lang="en-US" b="1" dirty="0"/>
              <a:t>: </a:t>
            </a:r>
            <a:r>
              <a:rPr lang="en-US" dirty="0"/>
              <a:t>52% to 35%.    </a:t>
            </a:r>
            <a:r>
              <a:rPr lang="en-US" dirty="0" smtClean="0"/>
              <a:t> </a:t>
            </a:r>
          </a:p>
          <a:p>
            <a:pPr lvl="1"/>
            <a:r>
              <a:rPr lang="en-US" b="1" dirty="0" smtClean="0"/>
              <a:t>Christmas</a:t>
            </a:r>
            <a:r>
              <a:rPr lang="en-US" b="1" dirty="0"/>
              <a:t>:</a:t>
            </a:r>
            <a:r>
              <a:rPr lang="en-US" dirty="0"/>
              <a:t> 110% to 58</a:t>
            </a:r>
            <a:r>
              <a:rPr lang="en-US" dirty="0" smtClean="0"/>
              <a:t>%.</a:t>
            </a:r>
          </a:p>
          <a:p>
            <a:r>
              <a:rPr lang="en-US" dirty="0" smtClean="0"/>
              <a:t>We look at locations of bad stores. </a:t>
            </a:r>
          </a:p>
          <a:p>
            <a:r>
              <a:rPr lang="en-US" dirty="0" smtClean="0"/>
              <a:t>We find that </a:t>
            </a:r>
            <a:r>
              <a:rPr lang="en-US" b="1" dirty="0" smtClean="0"/>
              <a:t>80</a:t>
            </a:r>
            <a:r>
              <a:rPr lang="en-US" dirty="0" smtClean="0"/>
              <a:t> stores are performing poorly for both Thanksgiving and Christmas </a:t>
            </a:r>
            <a:r>
              <a:rPr lang="mr-IN" dirty="0" smtClean="0"/>
              <a:t>–</a:t>
            </a:r>
            <a:r>
              <a:rPr lang="en-US" dirty="0" smtClean="0"/>
              <a:t> more study needed.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4: judging marginal utility of Phase 3.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819150"/>
            <a:ext cx="8229600" cy="27432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4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06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14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95027"/>
            <a:ext cx="2772000" cy="4472432"/>
          </a:xfrm>
          <a:prstGeom prst="rect">
            <a:avLst/>
          </a:prstGeom>
        </p:spPr>
      </p:pic>
      <p:pic>
        <p:nvPicPr>
          <p:cNvPr id="13" name="Picture 12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502" y="280118"/>
            <a:ext cx="2772000" cy="4487341"/>
          </a:xfrm>
          <a:prstGeom prst="rect">
            <a:avLst/>
          </a:prstGeom>
        </p:spPr>
      </p:pic>
      <p:pic>
        <p:nvPicPr>
          <p:cNvPr id="14" name="Picture 1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004" y="295027"/>
            <a:ext cx="2772000" cy="4472432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76800" y="285750"/>
            <a:ext cx="2430000" cy="274320"/>
          </a:xfrm>
        </p:spPr>
        <p:txBody>
          <a:bodyPr/>
          <a:lstStyle/>
          <a:p>
            <a:r>
              <a:rPr lang="en-US" dirty="0" smtClean="0"/>
              <a:t>E: 51%      29%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891800" y="438064"/>
            <a:ext cx="2286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5"/>
          <p:cNvSpPr txBox="1">
            <a:spLocks/>
          </p:cNvSpPr>
          <p:nvPr/>
        </p:nvSpPr>
        <p:spPr bwMode="auto">
          <a:xfrm>
            <a:off x="3489550" y="285750"/>
            <a:ext cx="2340000" cy="27432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Times" pitchFamily="18" charset="0"/>
              <a:buNone/>
              <a:defRPr sz="180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defRPr>
            </a:lvl1pPr>
            <a:lvl2pPr marL="457200" indent="-274320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–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Bogle" charset="0"/>
                <a:ea typeface="Bogle" charset="0"/>
                <a:cs typeface="Bogle" charset="0"/>
              </a:defRPr>
            </a:lvl2pPr>
            <a:lvl3pPr marL="731520" indent="-274320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Times" pitchFamily="18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Bogle" charset="0"/>
                <a:ea typeface="Bogle" charset="0"/>
                <a:cs typeface="Bogle" charset="0"/>
              </a:defRPr>
            </a:lvl3pPr>
            <a:lvl4pPr marL="1005840" indent="-274320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Estrangelo Edessa" panose="03080600000000000000" pitchFamily="66" charset="0"/>
              <a:buChar char="›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Bogle" charset="0"/>
                <a:ea typeface="Bogle" charset="0"/>
                <a:cs typeface="Bogle" charset="0"/>
              </a:defRPr>
            </a:lvl4pPr>
            <a:lvl5pPr marL="1280160" indent="-274320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Bogle" charset="0"/>
                <a:ea typeface="Bogle" charset="0"/>
                <a:cs typeface="Bogle" charset="0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T: 52%      35%</a:t>
            </a:r>
            <a:endParaRPr lang="en-US" kern="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659550" y="412382"/>
            <a:ext cx="21813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 txBox="1">
            <a:spLocks/>
          </p:cNvSpPr>
          <p:nvPr/>
        </p:nvSpPr>
        <p:spPr bwMode="auto">
          <a:xfrm>
            <a:off x="6274250" y="295027"/>
            <a:ext cx="2376000" cy="27432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Times" pitchFamily="18" charset="0"/>
              <a:buNone/>
              <a:defRPr sz="180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defRPr>
            </a:lvl1pPr>
            <a:lvl2pPr marL="457200" indent="-274320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–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Bogle" charset="0"/>
                <a:ea typeface="Bogle" charset="0"/>
                <a:cs typeface="Bogle" charset="0"/>
              </a:defRPr>
            </a:lvl2pPr>
            <a:lvl3pPr marL="731520" indent="-274320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Times" pitchFamily="18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Bogle" charset="0"/>
                <a:ea typeface="Bogle" charset="0"/>
                <a:cs typeface="Bogle" charset="0"/>
              </a:defRPr>
            </a:lvl3pPr>
            <a:lvl4pPr marL="1005840" indent="-274320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Estrangelo Edessa" panose="03080600000000000000" pitchFamily="66" charset="0"/>
              <a:buChar char="›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Bogle" charset="0"/>
                <a:ea typeface="Bogle" charset="0"/>
                <a:cs typeface="Bogle" charset="0"/>
              </a:defRPr>
            </a:lvl4pPr>
            <a:lvl5pPr marL="1280160" indent="-274320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Bogle" charset="0"/>
                <a:ea typeface="Bogle" charset="0"/>
                <a:cs typeface="Bogle" charset="0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C: 110%      58%</a:t>
            </a:r>
            <a:endParaRPr lang="en-US" kern="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62250" y="432187"/>
            <a:ext cx="2286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74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| Steps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latin typeface="Bogle" charset="0"/>
                <a:ea typeface="Bogle" charset="0"/>
                <a:cs typeface="Bogle" charset="0"/>
              </a:rPr>
              <a:t>Walmart </a:t>
            </a:r>
            <a:r>
              <a:rPr lang="en-US" dirty="0">
                <a:latin typeface="Bogle" charset="0"/>
                <a:ea typeface="Bogle" charset="0"/>
                <a:cs typeface="Bogle" charset="0"/>
              </a:rPr>
              <a:t>Labs PPT </a:t>
            </a:r>
            <a:r>
              <a:rPr lang="en-US" dirty="0" smtClean="0">
                <a:latin typeface="Bogle" charset="0"/>
                <a:ea typeface="Bogle" charset="0"/>
                <a:cs typeface="Bogle" charset="0"/>
              </a:rPr>
              <a:t>Timesaver – Privileged and Confidential</a:t>
            </a:r>
            <a:endParaRPr lang="en-US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B3A5B5-D464-4D94-A6FF-B439700E06BB}" type="slidenum">
              <a:rPr lang="en-US" smtClean="0">
                <a:latin typeface="Bogle" charset="0"/>
                <a:ea typeface="Bogle" charset="0"/>
                <a:cs typeface="Bogle" charset="0"/>
              </a:rPr>
              <a:pPr/>
              <a:t>21</a:t>
            </a:fld>
            <a:endParaRPr lang="en-US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5" name="Rectangle 4"/>
          <p:cNvSpPr/>
          <p:nvPr/>
        </p:nvSpPr>
        <p:spPr>
          <a:xfrm rot="10800000">
            <a:off x="0" y="1200633"/>
            <a:ext cx="1000364" cy="67749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ogle" charset="0"/>
              <a:ea typeface="Bogle" charset="0"/>
              <a:cs typeface="Bogle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2330" y="1005268"/>
            <a:ext cx="5155362" cy="872858"/>
            <a:chOff x="712330" y="1117960"/>
            <a:chExt cx="4240669" cy="872858"/>
          </a:xfrm>
        </p:grpSpPr>
        <p:sp>
          <p:nvSpPr>
            <p:cNvPr id="7" name="Pentagon 6"/>
            <p:cNvSpPr/>
            <p:nvPr/>
          </p:nvSpPr>
          <p:spPr>
            <a:xfrm rot="10800000" flipH="1">
              <a:off x="712330" y="1117960"/>
              <a:ext cx="4240669" cy="677493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ogle" charset="0"/>
                <a:ea typeface="Bogle" charset="0"/>
                <a:cs typeface="Bogle" charset="0"/>
              </a:endParaRPr>
            </a:p>
          </p:txBody>
        </p:sp>
        <p:sp>
          <p:nvSpPr>
            <p:cNvPr id="8" name="Right Triangle 7"/>
            <p:cNvSpPr/>
            <p:nvPr/>
          </p:nvSpPr>
          <p:spPr>
            <a:xfrm rot="10800000">
              <a:off x="712330" y="1788667"/>
              <a:ext cx="288033" cy="202151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ogle" charset="0"/>
                <a:ea typeface="Bogle" charset="0"/>
                <a:cs typeface="Bogle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 rot="10800000">
            <a:off x="0" y="2117594"/>
            <a:ext cx="1000364" cy="677493"/>
          </a:xfrm>
          <a:prstGeom prst="rect">
            <a:avLst/>
          </a:prstGeom>
          <a:solidFill>
            <a:srgbClr val="D79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11" name="Pentagon 10"/>
          <p:cNvSpPr/>
          <p:nvPr/>
        </p:nvSpPr>
        <p:spPr>
          <a:xfrm rot="10800000" flipH="1">
            <a:off x="712331" y="1922229"/>
            <a:ext cx="4240668" cy="677493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12" name="Right Triangle 11"/>
          <p:cNvSpPr/>
          <p:nvPr/>
        </p:nvSpPr>
        <p:spPr>
          <a:xfrm rot="10800000">
            <a:off x="712330" y="2592936"/>
            <a:ext cx="288033" cy="202151"/>
          </a:xfrm>
          <a:prstGeom prst="rtTriangle">
            <a:avLst/>
          </a:prstGeom>
          <a:solidFill>
            <a:srgbClr val="8F6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13" name="Rectangle 12"/>
          <p:cNvSpPr/>
          <p:nvPr/>
        </p:nvSpPr>
        <p:spPr>
          <a:xfrm rot="10800000">
            <a:off x="0" y="3034555"/>
            <a:ext cx="1000364" cy="67749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ogle" charset="0"/>
              <a:ea typeface="Bogle" charset="0"/>
              <a:cs typeface="Bogle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12330" y="2839190"/>
            <a:ext cx="5155362" cy="872858"/>
            <a:chOff x="712330" y="2951882"/>
            <a:chExt cx="4240669" cy="872858"/>
          </a:xfrm>
        </p:grpSpPr>
        <p:sp>
          <p:nvSpPr>
            <p:cNvPr id="15" name="Pentagon 14"/>
            <p:cNvSpPr/>
            <p:nvPr/>
          </p:nvSpPr>
          <p:spPr>
            <a:xfrm rot="10800000" flipH="1">
              <a:off x="712331" y="2951882"/>
              <a:ext cx="4240668" cy="677493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ogle" charset="0"/>
                <a:ea typeface="Bogle" charset="0"/>
                <a:cs typeface="Bogle" charset="0"/>
              </a:endParaRPr>
            </a:p>
          </p:txBody>
        </p:sp>
        <p:sp>
          <p:nvSpPr>
            <p:cNvPr id="16" name="Right Triangle 15"/>
            <p:cNvSpPr/>
            <p:nvPr/>
          </p:nvSpPr>
          <p:spPr>
            <a:xfrm rot="10800000">
              <a:off x="712330" y="3622589"/>
              <a:ext cx="288033" cy="202151"/>
            </a:xfrm>
            <a:prstGeom prst="rtTriangl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ogle" charset="0"/>
                <a:ea typeface="Bogle" charset="0"/>
                <a:cs typeface="Bogle" charset="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 rot="10800000">
            <a:off x="0" y="3951516"/>
            <a:ext cx="1000364" cy="6774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ogle" charset="0"/>
              <a:ea typeface="Bogle" charset="0"/>
              <a:cs typeface="Bogle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12330" y="3756151"/>
            <a:ext cx="4240669" cy="872858"/>
            <a:chOff x="712330" y="3868843"/>
            <a:chExt cx="4240669" cy="872858"/>
          </a:xfrm>
        </p:grpSpPr>
        <p:sp>
          <p:nvSpPr>
            <p:cNvPr id="19" name="Pentagon 18"/>
            <p:cNvSpPr/>
            <p:nvPr/>
          </p:nvSpPr>
          <p:spPr>
            <a:xfrm rot="10800000" flipH="1">
              <a:off x="712331" y="3868843"/>
              <a:ext cx="4240668" cy="677493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ogle" charset="0"/>
                <a:ea typeface="Bogle" charset="0"/>
                <a:cs typeface="Bogle" charset="0"/>
              </a:endParaRPr>
            </a:p>
          </p:txBody>
        </p:sp>
        <p:sp>
          <p:nvSpPr>
            <p:cNvPr id="20" name="Right Triangle 19"/>
            <p:cNvSpPr/>
            <p:nvPr/>
          </p:nvSpPr>
          <p:spPr>
            <a:xfrm rot="10800000">
              <a:off x="712330" y="4539550"/>
              <a:ext cx="288033" cy="202151"/>
            </a:xfrm>
            <a:prstGeom prst="rtTriangl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ogle" charset="0"/>
                <a:ea typeface="Bogle" charset="0"/>
                <a:cs typeface="Bogle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03205" y="1150585"/>
            <a:ext cx="258897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1000" dirty="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rPr>
              <a:t>Generate seasonal indices</a:t>
            </a:r>
          </a:p>
          <a:p>
            <a:pPr marL="171450" lvl="0" indent="-171450" defTabSz="9144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1000" dirty="0" smtClean="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rPr>
              <a:t>Study of forecasting models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1504" y="2917507"/>
            <a:ext cx="258897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0" indent="-171450" defTabSz="9144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1000" dirty="0" smtClean="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rPr>
              <a:t>Behavior of bad stores studied. </a:t>
            </a:r>
          </a:p>
          <a:p>
            <a:pPr marL="171450" lvl="0" indent="-171450" defTabSz="9144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1000" dirty="0" smtClean="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rPr>
              <a:t>Scaling factor found for each of the three critical time points.</a:t>
            </a:r>
            <a:endParaRPr lang="en-US" sz="1000" dirty="0">
              <a:solidFill>
                <a:schemeClr val="bg1"/>
              </a:solidFill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11504" y="3867150"/>
            <a:ext cx="258897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defTabSz="914400">
              <a:spcBef>
                <a:spcPct val="20000"/>
              </a:spcBef>
              <a:defRPr/>
            </a:pPr>
            <a:r>
              <a:rPr lang="en-US" sz="1000" dirty="0" smtClean="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rPr>
              <a:t>See how the scaling is affecting behavior of BAD stores in particular, </a:t>
            </a:r>
            <a:r>
              <a:rPr lang="en-US" sz="1000" smtClean="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rPr>
              <a:t>and overall model in general. </a:t>
            </a:r>
            <a:endParaRPr lang="en-US" sz="1000" dirty="0">
              <a:solidFill>
                <a:schemeClr val="bg1"/>
              </a:solidFill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40" name="Text Placeholder 3"/>
          <p:cNvSpPr txBox="1">
            <a:spLocks/>
          </p:cNvSpPr>
          <p:nvPr/>
        </p:nvSpPr>
        <p:spPr>
          <a:xfrm>
            <a:off x="913616" y="966413"/>
            <a:ext cx="588303" cy="73866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gle" charset="0"/>
                <a:ea typeface="Bogle" charset="0"/>
                <a:cs typeface="Bogle" charset="0"/>
              </a:rPr>
              <a:t>01</a:t>
            </a:r>
          </a:p>
        </p:txBody>
      </p:sp>
      <p:sp>
        <p:nvSpPr>
          <p:cNvPr id="44" name="Text Placeholder 3"/>
          <p:cNvSpPr txBox="1">
            <a:spLocks/>
          </p:cNvSpPr>
          <p:nvPr/>
        </p:nvSpPr>
        <p:spPr>
          <a:xfrm>
            <a:off x="857510" y="1909286"/>
            <a:ext cx="700513" cy="73866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gle" charset="0"/>
                <a:ea typeface="Bogle" charset="0"/>
                <a:cs typeface="Bogle" charset="0"/>
              </a:rPr>
              <a:t>02</a:t>
            </a:r>
          </a:p>
        </p:txBody>
      </p:sp>
      <p:sp>
        <p:nvSpPr>
          <p:cNvPr id="47" name="Text Placeholder 3"/>
          <p:cNvSpPr txBox="1">
            <a:spLocks/>
          </p:cNvSpPr>
          <p:nvPr/>
        </p:nvSpPr>
        <p:spPr>
          <a:xfrm>
            <a:off x="5896961" y="2829639"/>
            <a:ext cx="3018439" cy="707886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gle" charset="0"/>
                <a:ea typeface="Bogle" charset="0"/>
                <a:cs typeface="Bogle" charset="0"/>
              </a:rPr>
              <a:t>Scaling Factor: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gle" charset="0"/>
                <a:ea typeface="Bogle" charset="0"/>
                <a:cs typeface="Bogle" charset="0"/>
              </a:rPr>
              <a:t>Median of MAPE values of BAD stores.</a:t>
            </a: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gle" charset="0"/>
                <a:ea typeface="Bogle" charset="0"/>
                <a:cs typeface="Bogle" charset="0"/>
              </a:rPr>
              <a:t>Easter: 0.68; </a:t>
            </a: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gle" charset="0"/>
                <a:ea typeface="Bogle" charset="0"/>
                <a:cs typeface="Bogle" charset="0"/>
              </a:rPr>
              <a:t>Thanksgiving: 0.66</a:t>
            </a: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gle" charset="0"/>
                <a:ea typeface="Bogle" charset="0"/>
                <a:cs typeface="Bogle" charset="0"/>
              </a:rPr>
              <a:t>Christmas: 0.48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48" name="Text Placeholder 3"/>
          <p:cNvSpPr txBox="1">
            <a:spLocks/>
          </p:cNvSpPr>
          <p:nvPr/>
        </p:nvSpPr>
        <p:spPr>
          <a:xfrm>
            <a:off x="871348" y="2816875"/>
            <a:ext cx="695704" cy="73866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gle" charset="0"/>
                <a:ea typeface="Bogle" charset="0"/>
                <a:cs typeface="Bogle" charset="0"/>
              </a:rPr>
              <a:t>03</a:t>
            </a:r>
          </a:p>
        </p:txBody>
      </p:sp>
      <p:sp>
        <p:nvSpPr>
          <p:cNvPr id="51" name="Text Placeholder 3"/>
          <p:cNvSpPr txBox="1">
            <a:spLocks/>
          </p:cNvSpPr>
          <p:nvPr/>
        </p:nvSpPr>
        <p:spPr>
          <a:xfrm>
            <a:off x="5112017" y="3704332"/>
            <a:ext cx="3269983" cy="107721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algn="l" defTabSz="914400">
              <a:spcBef>
                <a:spcPct val="20000"/>
              </a:spcBef>
              <a:defRPr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gle" charset="0"/>
                <a:ea typeface="Bogle" charset="0"/>
                <a:cs typeface="Bogle" charset="0"/>
              </a:rPr>
              <a:t>Still exploring this area. Some initial results discussed here.</a:t>
            </a:r>
          </a:p>
          <a:p>
            <a:pPr lvl="0" algn="l" defTabSz="914400">
              <a:spcBef>
                <a:spcPct val="20000"/>
              </a:spcBef>
              <a:defRPr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gle" charset="0"/>
                <a:ea typeface="Bogle" charset="0"/>
                <a:cs typeface="Bogle" charset="0"/>
              </a:rPr>
              <a:t>Week Level View: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gle" charset="0"/>
                <a:ea typeface="Bogle" charset="0"/>
                <a:cs typeface="Bogle" charset="0"/>
                <a:hlinkClick r:id="rId3" action="ppaction://hlinkfile"/>
              </a:rPr>
              <a:t>Quarter 1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gle" charset="0"/>
                <a:ea typeface="Bogle" charset="0"/>
                <a:cs typeface="Bogle" charset="0"/>
              </a:rPr>
              <a:t> and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gle" charset="0"/>
                <a:ea typeface="Bogle" charset="0"/>
                <a:cs typeface="Bogle" charset="0"/>
                <a:hlinkClick r:id="rId4" action="ppaction://hlinkfile"/>
              </a:rPr>
              <a:t>Quarter 4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gle" charset="0"/>
                <a:ea typeface="Bogle" charset="0"/>
                <a:cs typeface="Bogle" charset="0"/>
              </a:rPr>
              <a:t>.</a:t>
            </a:r>
          </a:p>
          <a:p>
            <a:pPr lvl="0" algn="l" defTabSz="914400">
              <a:spcBef>
                <a:spcPct val="20000"/>
              </a:spcBef>
              <a:defRPr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gle" charset="0"/>
                <a:ea typeface="Bogle" charset="0"/>
                <a:cs typeface="Bogle" charset="0"/>
              </a:rPr>
              <a:t>Special Attention to Bad Stores:</a:t>
            </a:r>
          </a:p>
          <a:p>
            <a:pPr marL="171450" lvl="0" indent="-171450" algn="l" defTabSz="9144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gle" charset="0"/>
                <a:ea typeface="Bogle" charset="0"/>
                <a:cs typeface="Bogle" charset="0"/>
              </a:rPr>
              <a:t>Easter: 51% to 27%; 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gle" charset="0"/>
                <a:ea typeface="Bogle" charset="0"/>
                <a:cs typeface="Bogle" charset="0"/>
                <a:hlinkClick r:id="rId5" action="ppaction://hlinkfile"/>
              </a:rPr>
              <a:t>graphical view</a:t>
            </a:r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Bogle" charset="0"/>
              <a:ea typeface="Bogle" charset="0"/>
              <a:cs typeface="Bogle" charset="0"/>
            </a:endParaRPr>
          </a:p>
          <a:p>
            <a:pPr marL="171450" lvl="0" indent="-171450" algn="l" defTabSz="9144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gle" charset="0"/>
                <a:ea typeface="Bogle" charset="0"/>
                <a:cs typeface="Bogle" charset="0"/>
              </a:rPr>
              <a:t>Thanksgiving: 53% to 34%;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gle" charset="0"/>
                <a:ea typeface="Bogle" charset="0"/>
                <a:cs typeface="Bogle" charset="0"/>
                <a:hlinkClick r:id="rId6" action="ppaction://hlinkfile"/>
              </a:rPr>
              <a:t>graphical view</a:t>
            </a:r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Bogle" charset="0"/>
              <a:ea typeface="Bogle" charset="0"/>
              <a:cs typeface="Bogle" charset="0"/>
            </a:endParaRPr>
          </a:p>
          <a:p>
            <a:pPr marL="171450" lvl="0" indent="-171450" algn="l" defTabSz="9144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gle" charset="0"/>
                <a:ea typeface="Bogle" charset="0"/>
                <a:cs typeface="Bogle" charset="0"/>
              </a:rPr>
              <a:t>Christmas: 112% to 55%;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gle" charset="0"/>
                <a:ea typeface="Bogle" charset="0"/>
                <a:cs typeface="Bogle" charset="0"/>
                <a:hlinkClick r:id="rId7" action="ppaction://hlinkfile"/>
              </a:rPr>
              <a:t>graphical view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52" name="Text Placeholder 3"/>
          <p:cNvSpPr txBox="1">
            <a:spLocks/>
          </p:cNvSpPr>
          <p:nvPr/>
        </p:nvSpPr>
        <p:spPr>
          <a:xfrm>
            <a:off x="871348" y="3732884"/>
            <a:ext cx="759823" cy="73866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gle" charset="0"/>
                <a:ea typeface="Bogle" charset="0"/>
                <a:cs typeface="Bogle" charset="0"/>
              </a:rPr>
              <a:t>04</a:t>
            </a:r>
          </a:p>
        </p:txBody>
      </p:sp>
      <p:sp>
        <p:nvSpPr>
          <p:cNvPr id="54" name="Text Placeholder 3"/>
          <p:cNvSpPr txBox="1">
            <a:spLocks/>
          </p:cNvSpPr>
          <p:nvPr/>
        </p:nvSpPr>
        <p:spPr>
          <a:xfrm>
            <a:off x="6018285" y="754320"/>
            <a:ext cx="2592315" cy="1231106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>
              <a:spcBef>
                <a:spcPct val="20000"/>
              </a:spcBef>
              <a:defRPr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gle" charset="0"/>
                <a:ea typeface="Bogle" charset="0"/>
                <a:cs typeface="Bogle" charset="0"/>
              </a:rPr>
              <a:t>We use 100 ’mature’ stores to generate 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ogle" charset="0"/>
                <a:ea typeface="Bogle" charset="0"/>
                <a:cs typeface="Bogle" charset="0"/>
                <a:hlinkClick r:id="rId8" action="ppaction://hlinkfile"/>
              </a:rPr>
              <a:t>seasonal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gle" charset="0"/>
                <a:ea typeface="Bogle" charset="0"/>
                <a:cs typeface="Bogle" charset="0"/>
                <a:hlinkClick r:id="rId8" action="ppaction://hlinkfile"/>
              </a:rPr>
              <a:t>indices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gle" charset="0"/>
                <a:ea typeface="Bogle" charset="0"/>
                <a:cs typeface="Bogle" charset="0"/>
              </a:rPr>
              <a:t> using BSTS/TBATS model.</a:t>
            </a:r>
          </a:p>
          <a:p>
            <a:pPr marL="171450" indent="-171450" algn="l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gle" charset="0"/>
                <a:ea typeface="Bogle" charset="0"/>
                <a:cs typeface="Bogle" charset="0"/>
              </a:rPr>
              <a:t>Q1: 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gle" charset="0"/>
                <a:ea typeface="Bogle" charset="0"/>
                <a:cs typeface="Bogle" charset="0"/>
                <a:hlinkClick r:id="rId9" action="ppaction://hlinkfile"/>
              </a:rPr>
              <a:t>Store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gle" charset="0"/>
                <a:ea typeface="Bogle" charset="0"/>
                <a:cs typeface="Bogle" charset="0"/>
              </a:rPr>
              <a:t>/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gle" charset="0"/>
                <a:ea typeface="Bogle" charset="0"/>
                <a:cs typeface="Bogle" charset="0"/>
                <a:hlinkClick r:id="rId10" action="ppaction://hlinkfile"/>
              </a:rPr>
              <a:t>Week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Bogle" charset="0"/>
              <a:ea typeface="Bogle" charset="0"/>
              <a:cs typeface="Bogle" charset="0"/>
            </a:endParaRPr>
          </a:p>
          <a:p>
            <a:pPr marL="171450" indent="-171450" algn="l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gle" charset="0"/>
                <a:ea typeface="Bogle" charset="0"/>
                <a:cs typeface="Bogle" charset="0"/>
              </a:rPr>
              <a:t>Q2: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gle" charset="0"/>
                <a:ea typeface="Bogle" charset="0"/>
                <a:cs typeface="Bogle" charset="0"/>
                <a:hlinkClick r:id="rId11" action="ppaction://hlinkfile"/>
              </a:rPr>
              <a:t>Store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gle" charset="0"/>
                <a:ea typeface="Bogle" charset="0"/>
                <a:cs typeface="Bogle" charset="0"/>
              </a:rPr>
              <a:t>/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gle" charset="0"/>
                <a:ea typeface="Bogle" charset="0"/>
                <a:cs typeface="Bogle" charset="0"/>
                <a:hlinkClick r:id="rId12" action="ppaction://hlinkfile"/>
              </a:rPr>
              <a:t>Week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Bogle" charset="0"/>
              <a:ea typeface="Bogle" charset="0"/>
              <a:cs typeface="Bogle" charset="0"/>
            </a:endParaRPr>
          </a:p>
          <a:p>
            <a:pPr marL="171450" indent="-171450" algn="l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gle" charset="0"/>
                <a:ea typeface="Bogle" charset="0"/>
                <a:cs typeface="Bogle" charset="0"/>
              </a:rPr>
              <a:t>Q3: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gle" charset="0"/>
                <a:ea typeface="Bogle" charset="0"/>
                <a:cs typeface="Bogle" charset="0"/>
                <a:hlinkClick r:id="rId13" action="ppaction://hlinkfile"/>
              </a:rPr>
              <a:t>Store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gle" charset="0"/>
                <a:ea typeface="Bogle" charset="0"/>
                <a:cs typeface="Bogle" charset="0"/>
              </a:rPr>
              <a:t>/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gle" charset="0"/>
                <a:ea typeface="Bogle" charset="0"/>
                <a:cs typeface="Bogle" charset="0"/>
                <a:hlinkClick r:id="rId14" action="ppaction://hlinkfile"/>
              </a:rPr>
              <a:t>Week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Bogle" charset="0"/>
              <a:ea typeface="Bogle" charset="0"/>
              <a:cs typeface="Bogle" charset="0"/>
            </a:endParaRPr>
          </a:p>
          <a:p>
            <a:pPr marL="171450" indent="-171450" algn="l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gle" charset="0"/>
                <a:ea typeface="Bogle" charset="0"/>
                <a:cs typeface="Bogle" charset="0"/>
              </a:rPr>
              <a:t>Q4: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gle" charset="0"/>
                <a:ea typeface="Bogle" charset="0"/>
                <a:cs typeface="Bogle" charset="0"/>
                <a:hlinkClick r:id="rId15" action="ppaction://hlinkfile"/>
              </a:rPr>
              <a:t>Store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gle" charset="0"/>
                <a:ea typeface="Bogle" charset="0"/>
                <a:cs typeface="Bogle" charset="0"/>
              </a:rPr>
              <a:t>/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gle" charset="0"/>
                <a:ea typeface="Bogle" charset="0"/>
                <a:cs typeface="Bogle" charset="0"/>
                <a:hlinkClick r:id="rId16" action="ppaction://hlinkfile"/>
              </a:rPr>
              <a:t>Week</a:t>
            </a:r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Bogle" charset="0"/>
              <a:ea typeface="Bogle" charset="0"/>
              <a:cs typeface="Bogle" charset="0"/>
            </a:endParaRPr>
          </a:p>
          <a:p>
            <a:pPr marL="171450" indent="-171450" algn="l">
              <a:spcBef>
                <a:spcPct val="20000"/>
              </a:spcBef>
              <a:buFont typeface="Arial" charset="0"/>
              <a:buChar char="•"/>
              <a:defRPr/>
            </a:pP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28625" y="22345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634703" y="1995435"/>
            <a:ext cx="27960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000" dirty="0" smtClean="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rPr>
              <a:t>Use ANOVA to find driver variables.</a:t>
            </a:r>
          </a:p>
          <a:p>
            <a:pPr marL="171450" marR="0" lvl="0" indent="-1714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000" dirty="0" smtClean="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rPr>
              <a:t>Use Random Forests + C.I. Forests to build classification model for 3 time points.</a:t>
            </a:r>
            <a:endParaRPr lang="en-US" sz="1000" dirty="0">
              <a:solidFill>
                <a:schemeClr val="bg1"/>
              </a:solidFill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952999" y="1878127"/>
            <a:ext cx="39624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gle" charset="0"/>
                <a:ea typeface="Bogle" charset="0"/>
                <a:cs typeface="Bogle" charset="0"/>
              </a:rPr>
              <a:t>Driver variable importance on next slide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gle" charset="0"/>
                <a:ea typeface="Bogle" charset="0"/>
                <a:cs typeface="Bogle" charset="0"/>
              </a:rPr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gle" charset="0"/>
                <a:ea typeface="Bogle" charset="0"/>
                <a:cs typeface="Bogle" charset="0"/>
              </a:rPr>
              <a:t>Income: 3 groups: Low (&lt;= 30k)/Mid (30k </a:t>
            </a:r>
            <a:r>
              <a:rPr lang="mr-I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gle" charset="0"/>
                <a:ea typeface="Bogle" charset="0"/>
                <a:cs typeface="Bogle" charset="0"/>
              </a:rPr>
              <a:t>–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gle" charset="0"/>
                <a:ea typeface="Bogle" charset="0"/>
                <a:cs typeface="Bogle" charset="0"/>
              </a:rPr>
              <a:t> 75k)/High (&gt;75k)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gle" charset="0"/>
                <a:ea typeface="Bogle" charset="0"/>
                <a:cs typeface="Bogle" charset="0"/>
              </a:rPr>
              <a:t>Education has 3 groups: Low(&lt; Diploma)/Mid(&lt;=Bachelors)/High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gle" charset="0"/>
                <a:ea typeface="Bogle" charset="0"/>
                <a:cs typeface="Bogle" charset="0"/>
              </a:rPr>
              <a:t>Age has 3 groups: Minor/Young (18 - 45) /Old (&gt;45)</a:t>
            </a:r>
          </a:p>
          <a:p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Bogle" charset="0"/>
              <a:ea typeface="Bogle" charset="0"/>
              <a:cs typeface="Bog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77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B3A5B5-D464-4D94-A6FF-B439700E06B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ＭＳ Ｐゴシック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ＭＳ Ｐゴシック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ＭＳ Ｐゴシック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kern="0" dirty="0" smtClean="0"/>
              <a:t>Process | Steps</a:t>
            </a:r>
            <a:endParaRPr lang="en-US" kern="0" dirty="0"/>
          </a:p>
        </p:txBody>
      </p:sp>
      <p:sp>
        <p:nvSpPr>
          <p:cNvPr id="6" name="Footer Placeholder 2"/>
          <p:cNvSpPr txBox="1">
            <a:spLocks/>
          </p:cNvSpPr>
          <p:nvPr/>
        </p:nvSpPr>
        <p:spPr>
          <a:xfrm>
            <a:off x="1219200" y="4846161"/>
            <a:ext cx="5791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533400" y="4823459"/>
            <a:ext cx="457200" cy="32004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Bogle" charset="0"/>
                <a:ea typeface="Bogle" charset="0"/>
                <a:cs typeface="Bogl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6"/>
                </a:solidFill>
              </a:rPr>
              <a:t>15</a:t>
            </a:r>
            <a:endParaRPr lang="en-US" dirty="0">
              <a:solidFill>
                <a:schemeClr val="accent6"/>
              </a:solidFill>
            </a:endParaRPr>
          </a:p>
        </p:txBody>
      </p:sp>
      <p:grpSp>
        <p:nvGrpSpPr>
          <p:cNvPr id="8" name="Group 124"/>
          <p:cNvGrpSpPr/>
          <p:nvPr/>
        </p:nvGrpSpPr>
        <p:grpSpPr>
          <a:xfrm>
            <a:off x="6004985" y="1522104"/>
            <a:ext cx="1392138" cy="1559885"/>
            <a:chOff x="6004985" y="1795291"/>
            <a:chExt cx="1392138" cy="1559885"/>
          </a:xfrm>
        </p:grpSpPr>
        <p:sp>
          <p:nvSpPr>
            <p:cNvPr id="9" name="Bent Arrow 8"/>
            <p:cNvSpPr/>
            <p:nvPr/>
          </p:nvSpPr>
          <p:spPr>
            <a:xfrm rot="10800000" flipV="1">
              <a:off x="6004985" y="1795291"/>
              <a:ext cx="768132" cy="1169914"/>
            </a:xfrm>
            <a:prstGeom prst="bentArrow">
              <a:avLst>
                <a:gd name="adj1" fmla="val 25864"/>
                <a:gd name="adj2" fmla="val 12932"/>
                <a:gd name="adj3" fmla="val 0"/>
                <a:gd name="adj4" fmla="val 5195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endParaRPr>
            </a:p>
          </p:txBody>
        </p:sp>
        <p:sp>
          <p:nvSpPr>
            <p:cNvPr id="10" name="Bent Arrow 9"/>
            <p:cNvSpPr/>
            <p:nvPr/>
          </p:nvSpPr>
          <p:spPr>
            <a:xfrm rot="5400000" flipH="1" flipV="1">
              <a:off x="6574537" y="2532591"/>
              <a:ext cx="820759" cy="824412"/>
            </a:xfrm>
            <a:prstGeom prst="bentArrow">
              <a:avLst>
                <a:gd name="adj1" fmla="val 25864"/>
                <a:gd name="adj2" fmla="val 12062"/>
                <a:gd name="adj3" fmla="val 0"/>
                <a:gd name="adj4" fmla="val 5195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endParaRPr>
            </a:p>
          </p:txBody>
        </p:sp>
      </p:grpSp>
      <p:grpSp>
        <p:nvGrpSpPr>
          <p:cNvPr id="11" name="Group 123"/>
          <p:cNvGrpSpPr/>
          <p:nvPr/>
        </p:nvGrpSpPr>
        <p:grpSpPr>
          <a:xfrm>
            <a:off x="4666548" y="1522104"/>
            <a:ext cx="1338438" cy="1559886"/>
            <a:chOff x="4666548" y="1795291"/>
            <a:chExt cx="1338438" cy="1559886"/>
          </a:xfrm>
        </p:grpSpPr>
        <p:sp>
          <p:nvSpPr>
            <p:cNvPr id="12" name="Bent Arrow 11"/>
            <p:cNvSpPr/>
            <p:nvPr/>
          </p:nvSpPr>
          <p:spPr>
            <a:xfrm rot="10800000" flipH="1" flipV="1">
              <a:off x="5236854" y="1795291"/>
              <a:ext cx="768132" cy="1169914"/>
            </a:xfrm>
            <a:prstGeom prst="bentArrow">
              <a:avLst>
                <a:gd name="adj1" fmla="val 25610"/>
                <a:gd name="adj2" fmla="val 12932"/>
                <a:gd name="adj3" fmla="val 0"/>
                <a:gd name="adj4" fmla="val 5195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endParaRPr>
            </a:p>
          </p:txBody>
        </p:sp>
        <p:sp>
          <p:nvSpPr>
            <p:cNvPr id="13" name="Bent Arrow 12"/>
            <p:cNvSpPr/>
            <p:nvPr/>
          </p:nvSpPr>
          <p:spPr>
            <a:xfrm flipH="1" flipV="1">
              <a:off x="4666548" y="2534418"/>
              <a:ext cx="768132" cy="820759"/>
            </a:xfrm>
            <a:prstGeom prst="bentArrow">
              <a:avLst>
                <a:gd name="adj1" fmla="val 25864"/>
                <a:gd name="adj2" fmla="val 12932"/>
                <a:gd name="adj3" fmla="val 0"/>
                <a:gd name="adj4" fmla="val 5195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endParaRPr>
            </a:p>
          </p:txBody>
        </p:sp>
      </p:grpSp>
      <p:grpSp>
        <p:nvGrpSpPr>
          <p:cNvPr id="14" name="Group 122"/>
          <p:cNvGrpSpPr/>
          <p:nvPr/>
        </p:nvGrpSpPr>
        <p:grpSpPr>
          <a:xfrm>
            <a:off x="3301940" y="1522104"/>
            <a:ext cx="1394519" cy="1559885"/>
            <a:chOff x="3301940" y="1795291"/>
            <a:chExt cx="1394519" cy="1559885"/>
          </a:xfrm>
        </p:grpSpPr>
        <p:sp>
          <p:nvSpPr>
            <p:cNvPr id="15" name="Bent Arrow 14"/>
            <p:cNvSpPr/>
            <p:nvPr/>
          </p:nvSpPr>
          <p:spPr>
            <a:xfrm rot="10800000" flipV="1">
              <a:off x="3301940" y="1795291"/>
              <a:ext cx="768132" cy="1169914"/>
            </a:xfrm>
            <a:prstGeom prst="bentArrow">
              <a:avLst>
                <a:gd name="adj1" fmla="val 25864"/>
                <a:gd name="adj2" fmla="val 12932"/>
                <a:gd name="adj3" fmla="val 0"/>
                <a:gd name="adj4" fmla="val 5195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endParaRPr>
            </a:p>
          </p:txBody>
        </p:sp>
        <p:sp>
          <p:nvSpPr>
            <p:cNvPr id="16" name="Bent Arrow 15"/>
            <p:cNvSpPr/>
            <p:nvPr/>
          </p:nvSpPr>
          <p:spPr>
            <a:xfrm rot="5400000" flipH="1" flipV="1">
              <a:off x="3873873" y="2532591"/>
              <a:ext cx="820759" cy="824412"/>
            </a:xfrm>
            <a:prstGeom prst="bentArrow">
              <a:avLst>
                <a:gd name="adj1" fmla="val 25864"/>
                <a:gd name="adj2" fmla="val 12061"/>
                <a:gd name="adj3" fmla="val 290"/>
                <a:gd name="adj4" fmla="val 5195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endParaRPr>
            </a:p>
          </p:txBody>
        </p:sp>
      </p:grpSp>
      <p:grpSp>
        <p:nvGrpSpPr>
          <p:cNvPr id="17" name="Group 121"/>
          <p:cNvGrpSpPr/>
          <p:nvPr/>
        </p:nvGrpSpPr>
        <p:grpSpPr>
          <a:xfrm>
            <a:off x="1963502" y="1522104"/>
            <a:ext cx="1341144" cy="1559886"/>
            <a:chOff x="1963502" y="1795291"/>
            <a:chExt cx="1341144" cy="1559886"/>
          </a:xfrm>
        </p:grpSpPr>
        <p:sp>
          <p:nvSpPr>
            <p:cNvPr id="18" name="Bent Arrow 17"/>
            <p:cNvSpPr/>
            <p:nvPr/>
          </p:nvSpPr>
          <p:spPr>
            <a:xfrm rot="10800000" flipH="1" flipV="1">
              <a:off x="2536514" y="1795291"/>
              <a:ext cx="768132" cy="1169914"/>
            </a:xfrm>
            <a:prstGeom prst="bentArrow">
              <a:avLst>
                <a:gd name="adj1" fmla="val 25610"/>
                <a:gd name="adj2" fmla="val 12932"/>
                <a:gd name="adj3" fmla="val 0"/>
                <a:gd name="adj4" fmla="val 5195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endParaRPr>
            </a:p>
          </p:txBody>
        </p:sp>
        <p:sp>
          <p:nvSpPr>
            <p:cNvPr id="19" name="Bent Arrow 18"/>
            <p:cNvSpPr/>
            <p:nvPr/>
          </p:nvSpPr>
          <p:spPr>
            <a:xfrm flipH="1" flipV="1">
              <a:off x="1963502" y="2534418"/>
              <a:ext cx="768132" cy="820759"/>
            </a:xfrm>
            <a:prstGeom prst="bentArrow">
              <a:avLst>
                <a:gd name="adj1" fmla="val 25864"/>
                <a:gd name="adj2" fmla="val 12622"/>
                <a:gd name="adj3" fmla="val 0"/>
                <a:gd name="adj4" fmla="val 5195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endParaRPr>
            </a:p>
          </p:txBody>
        </p:sp>
      </p:grpSp>
      <p:sp>
        <p:nvSpPr>
          <p:cNvPr id="20" name="Right Arrow 19"/>
          <p:cNvSpPr/>
          <p:nvPr/>
        </p:nvSpPr>
        <p:spPr>
          <a:xfrm rot="10800000" flipH="1" flipV="1">
            <a:off x="755677" y="2894350"/>
            <a:ext cx="820759" cy="182955"/>
          </a:xfrm>
          <a:prstGeom prst="rightArrow">
            <a:avLst>
              <a:gd name="adj1" fmla="val 10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  <a:latin typeface="Bogle" charset="0"/>
              <a:ea typeface="Bogle" charset="0"/>
              <a:cs typeface="Bogle" charset="0"/>
            </a:endParaRPr>
          </a:p>
        </p:txBody>
      </p:sp>
      <p:grpSp>
        <p:nvGrpSpPr>
          <p:cNvPr id="21" name="Group 72"/>
          <p:cNvGrpSpPr/>
          <p:nvPr/>
        </p:nvGrpSpPr>
        <p:grpSpPr>
          <a:xfrm>
            <a:off x="2743542" y="2190435"/>
            <a:ext cx="1128295" cy="865766"/>
            <a:chOff x="5787926" y="1570885"/>
            <a:chExt cx="1128295" cy="652611"/>
          </a:xfrm>
        </p:grpSpPr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5882054" y="1570885"/>
              <a:ext cx="928139" cy="139201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Bogle" charset="0"/>
                  <a:ea typeface="Bogle" charset="0"/>
                  <a:cs typeface="Bogle" charset="0"/>
                </a:rPr>
                <a:t>Other Models</a:t>
              </a:r>
            </a:p>
          </p:txBody>
        </p:sp>
        <p:sp>
          <p:nvSpPr>
            <p:cNvPr id="23" name="Text Placeholder 3"/>
            <p:cNvSpPr txBox="1">
              <a:spLocks/>
            </p:cNvSpPr>
            <p:nvPr/>
          </p:nvSpPr>
          <p:spPr>
            <a:xfrm>
              <a:off x="5787926" y="1743255"/>
              <a:ext cx="1128295" cy="480241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l" defTabSz="914400">
                <a:spcBef>
                  <a:spcPct val="20000"/>
                </a:spcBef>
                <a:defRPr/>
              </a:pPr>
              <a:r>
                <a:rPr lang="en-US" sz="900" dirty="0" smtClean="0">
                  <a:solidFill>
                    <a:schemeClr val="accent6"/>
                  </a:solidFill>
                  <a:latin typeface="Bogle" charset="0"/>
                  <a:ea typeface="Bogle" charset="0"/>
                  <a:cs typeface="Bogle" charset="0"/>
                </a:rPr>
                <a:t>Shift to</a:t>
              </a:r>
            </a:p>
            <a:p>
              <a:pPr marL="171450" lvl="0" indent="-171450" algn="l" defTabSz="914400">
                <a:spcBef>
                  <a:spcPct val="20000"/>
                </a:spcBef>
                <a:buFont typeface="Arial" charset="0"/>
                <a:buChar char="•"/>
                <a:defRPr/>
              </a:pPr>
              <a:r>
                <a:rPr lang="en-US" sz="900" dirty="0" smtClean="0">
                  <a:solidFill>
                    <a:schemeClr val="accent6"/>
                  </a:solidFill>
                  <a:latin typeface="Bogle" charset="0"/>
                  <a:ea typeface="Bogle" charset="0"/>
                  <a:cs typeface="Bogle" charset="0"/>
                </a:rPr>
                <a:t>Q1, Q3: BSTS + C</a:t>
              </a:r>
            </a:p>
            <a:p>
              <a:pPr marL="171450" lvl="0" indent="-171450" algn="l" defTabSz="914400">
                <a:spcBef>
                  <a:spcPct val="20000"/>
                </a:spcBef>
                <a:buFont typeface="Arial" charset="0"/>
                <a:buChar char="•"/>
                <a:defRPr/>
              </a:pPr>
              <a:r>
                <a:rPr lang="en-US" sz="900" dirty="0" smtClean="0">
                  <a:solidFill>
                    <a:schemeClr val="accent6"/>
                  </a:solidFill>
                  <a:latin typeface="Bogle" charset="0"/>
                  <a:ea typeface="Bogle" charset="0"/>
                  <a:cs typeface="Bogle" charset="0"/>
                </a:rPr>
                <a:t>Q2,Q4:TBATS </a:t>
              </a:r>
              <a:r>
                <a:rPr lang="en-US" sz="900" dirty="0" smtClean="0">
                  <a:solidFill>
                    <a:schemeClr val="accent6"/>
                  </a:solidFill>
                  <a:latin typeface="Bogle" charset="0"/>
                  <a:ea typeface="Bogle" charset="0"/>
                  <a:cs typeface="Bogle" charset="0"/>
                </a:rPr>
                <a:t>+ C</a:t>
              </a:r>
              <a:endParaRPr lang="en-US" sz="900" dirty="0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endParaRPr>
            </a:p>
            <a:p>
              <a:pPr lvl="0" algn="l" defTabSz="914400">
                <a:spcBef>
                  <a:spcPct val="20000"/>
                </a:spcBef>
                <a:defRPr/>
              </a:pPr>
              <a:endParaRPr lang="en-US" sz="900" dirty="0" smtClean="0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endParaRPr>
            </a:p>
          </p:txBody>
        </p:sp>
      </p:grpSp>
      <p:grpSp>
        <p:nvGrpSpPr>
          <p:cNvPr id="24" name="Group 72"/>
          <p:cNvGrpSpPr/>
          <p:nvPr/>
        </p:nvGrpSpPr>
        <p:grpSpPr>
          <a:xfrm>
            <a:off x="4117402" y="1200150"/>
            <a:ext cx="1092874" cy="1333875"/>
            <a:chOff x="5823348" y="1548153"/>
            <a:chExt cx="1092874" cy="1333875"/>
          </a:xfrm>
        </p:grpSpPr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5878848" y="1548153"/>
              <a:ext cx="934551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Bogle" charset="0"/>
                  <a:ea typeface="Bogle" charset="0"/>
                  <a:cs typeface="Bogle" charset="0"/>
                </a:rPr>
                <a:t>Bad Forecasts</a:t>
              </a:r>
            </a:p>
          </p:txBody>
        </p:sp>
        <p:sp>
          <p:nvSpPr>
            <p:cNvPr id="26" name="Text Placeholder 3"/>
            <p:cNvSpPr txBox="1">
              <a:spLocks/>
            </p:cNvSpPr>
            <p:nvPr/>
          </p:nvSpPr>
          <p:spPr>
            <a:xfrm>
              <a:off x="5823348" y="1743255"/>
              <a:ext cx="1092874" cy="1138773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171450" lvl="0" indent="-171450" algn="l" defTabSz="914400">
                <a:spcBef>
                  <a:spcPct val="20000"/>
                </a:spcBef>
                <a:buFont typeface="Arial" charset="0"/>
                <a:buChar char="•"/>
                <a:defRPr/>
              </a:pPr>
              <a:r>
                <a:rPr lang="en-US" sz="1000" dirty="0" smtClean="0">
                  <a:solidFill>
                    <a:schemeClr val="accent6"/>
                  </a:solidFill>
                  <a:latin typeface="Bogle" charset="0"/>
                  <a:ea typeface="Bogle" charset="0"/>
                  <a:cs typeface="Bogle" charset="0"/>
                </a:rPr>
                <a:t>Driver variables found using ANOVA</a:t>
              </a:r>
            </a:p>
            <a:p>
              <a:pPr marL="171450" lvl="0" indent="-171450" algn="l" defTabSz="914400">
                <a:spcBef>
                  <a:spcPct val="20000"/>
                </a:spcBef>
                <a:buFont typeface="Arial" charset="0"/>
                <a:buChar char="•"/>
                <a:defRPr/>
              </a:pPr>
              <a:r>
                <a:rPr lang="en-US" sz="1000" dirty="0" smtClean="0">
                  <a:solidFill>
                    <a:schemeClr val="accent6"/>
                  </a:solidFill>
                  <a:latin typeface="Bogle" charset="0"/>
                  <a:ea typeface="Bogle" charset="0"/>
                  <a:cs typeface="Bogle" charset="0"/>
                </a:rPr>
                <a:t>Ensemble classification model: </a:t>
              </a:r>
            </a:p>
            <a:p>
              <a:pPr marL="171450" lvl="0" indent="-171450" algn="l" defTabSz="914400">
                <a:spcBef>
                  <a:spcPct val="20000"/>
                </a:spcBef>
                <a:buFont typeface="Arial" charset="0"/>
                <a:buChar char="•"/>
                <a:defRPr/>
              </a:pPr>
              <a:r>
                <a:rPr lang="en-US" sz="1000" dirty="0" smtClean="0">
                  <a:solidFill>
                    <a:schemeClr val="accent6"/>
                  </a:solidFill>
                  <a:latin typeface="Bogle" charset="0"/>
                  <a:ea typeface="Bogle" charset="0"/>
                  <a:cs typeface="Bogle" charset="0"/>
                </a:rPr>
                <a:t>CF + RF</a:t>
              </a:r>
            </a:p>
          </p:txBody>
        </p:sp>
      </p:grpSp>
      <p:grpSp>
        <p:nvGrpSpPr>
          <p:cNvPr id="27" name="Group 72"/>
          <p:cNvGrpSpPr/>
          <p:nvPr/>
        </p:nvGrpSpPr>
        <p:grpSpPr>
          <a:xfrm>
            <a:off x="1129039" y="1015484"/>
            <a:ext cx="1526060" cy="1364653"/>
            <a:chOff x="5583095" y="1548153"/>
            <a:chExt cx="1526060" cy="1364653"/>
          </a:xfrm>
        </p:grpSpPr>
        <p:sp>
          <p:nvSpPr>
            <p:cNvPr id="28" name="Text Placeholder 3"/>
            <p:cNvSpPr txBox="1">
              <a:spLocks/>
            </p:cNvSpPr>
            <p:nvPr/>
          </p:nvSpPr>
          <p:spPr>
            <a:xfrm>
              <a:off x="5583095" y="1548153"/>
              <a:ext cx="1526060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1200" b="1" noProof="0" dirty="0" smtClean="0">
                  <a:solidFill>
                    <a:schemeClr val="accent1"/>
                  </a:solidFill>
                  <a:latin typeface="Bogle" charset="0"/>
                  <a:ea typeface="Bogle" charset="0"/>
                  <a:cs typeface="Bogle" charset="0"/>
                </a:rPr>
                <a:t>Seasonal Indices found</a:t>
              </a:r>
              <a:endPara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gle" charset="0"/>
                <a:ea typeface="Bogle" charset="0"/>
                <a:cs typeface="Bogle" charset="0"/>
              </a:endParaRPr>
            </a:p>
          </p:txBody>
        </p:sp>
        <p:sp>
          <p:nvSpPr>
            <p:cNvPr id="29" name="Text Placeholder 3"/>
            <p:cNvSpPr txBox="1">
              <a:spLocks/>
            </p:cNvSpPr>
            <p:nvPr/>
          </p:nvSpPr>
          <p:spPr>
            <a:xfrm>
              <a:off x="5649427" y="1743255"/>
              <a:ext cx="1266795" cy="1169551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171450" lvl="0" indent="-171450" algn="l" defTabSz="914400">
                <a:spcBef>
                  <a:spcPct val="20000"/>
                </a:spcBef>
                <a:buFont typeface="Arial" charset="0"/>
                <a:buChar char="•"/>
                <a:defRPr/>
              </a:pPr>
              <a:r>
                <a:rPr lang="en-US" sz="1000" dirty="0" smtClean="0">
                  <a:solidFill>
                    <a:schemeClr val="accent6"/>
                  </a:solidFill>
                  <a:latin typeface="Bogle" charset="0"/>
                  <a:ea typeface="Bogle" charset="0"/>
                  <a:cs typeface="Bogle" charset="0"/>
                </a:rPr>
                <a:t>BSTS</a:t>
              </a:r>
            </a:p>
            <a:p>
              <a:pPr marL="171450" lvl="0" indent="-171450" algn="l" defTabSz="914400">
                <a:spcBef>
                  <a:spcPct val="20000"/>
                </a:spcBef>
                <a:buFont typeface="Arial" charset="0"/>
                <a:buChar char="•"/>
                <a:defRPr/>
              </a:pPr>
              <a:r>
                <a:rPr lang="en-US" sz="1000" dirty="0" smtClean="0">
                  <a:solidFill>
                    <a:schemeClr val="accent6"/>
                  </a:solidFill>
                  <a:latin typeface="Bogle" charset="0"/>
                  <a:ea typeface="Bogle" charset="0"/>
                  <a:cs typeface="Bogle" charset="0"/>
                </a:rPr>
                <a:t>TBATS</a:t>
              </a:r>
            </a:p>
            <a:p>
              <a:pPr marL="171450" lvl="0" indent="-171450" algn="l" defTabSz="914400">
                <a:spcBef>
                  <a:spcPct val="20000"/>
                </a:spcBef>
                <a:buFont typeface="Arial" charset="0"/>
                <a:buChar char="•"/>
                <a:defRPr/>
              </a:pPr>
              <a:r>
                <a:rPr lang="en-US" sz="1000" dirty="0" smtClean="0">
                  <a:solidFill>
                    <a:schemeClr val="accent6"/>
                  </a:solidFill>
                  <a:latin typeface="Bogle" charset="0"/>
                  <a:ea typeface="Bogle" charset="0"/>
                  <a:cs typeface="Bogle" charset="0"/>
                </a:rPr>
                <a:t>Weighted average (Business input would be good)</a:t>
              </a:r>
            </a:p>
            <a:p>
              <a:pPr marL="171450" lvl="0" indent="-171450" algn="l" defTabSz="914400">
                <a:spcBef>
                  <a:spcPct val="20000"/>
                </a:spcBef>
                <a:buFont typeface="Arial" charset="0"/>
                <a:buChar char="•"/>
                <a:defRPr/>
              </a:pPr>
              <a:r>
                <a:rPr lang="en-US" sz="1000" dirty="0" smtClean="0">
                  <a:solidFill>
                    <a:schemeClr val="accent6"/>
                  </a:solidFill>
                  <a:latin typeface="Bogle" charset="0"/>
                  <a:ea typeface="Bogle" charset="0"/>
                  <a:cs typeface="Bogle" charset="0"/>
                </a:rPr>
                <a:t>Smoothing using </a:t>
              </a:r>
              <a:r>
                <a:rPr lang="en-US" sz="1000" dirty="0" err="1" smtClean="0">
                  <a:solidFill>
                    <a:schemeClr val="accent6"/>
                  </a:solidFill>
                  <a:latin typeface="Bogle" charset="0"/>
                  <a:ea typeface="Bogle" charset="0"/>
                  <a:cs typeface="Bogle" charset="0"/>
                </a:rPr>
                <a:t>Lowess</a:t>
              </a:r>
              <a:r>
                <a:rPr lang="en-US" sz="1000" dirty="0" smtClean="0">
                  <a:solidFill>
                    <a:schemeClr val="accent6"/>
                  </a:solidFill>
                  <a:latin typeface="Bogle" charset="0"/>
                  <a:ea typeface="Bogle" charset="0"/>
                  <a:cs typeface="Bogle" charset="0"/>
                </a:rPr>
                <a:t>.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810783" y="1105643"/>
            <a:ext cx="1449915" cy="1487764"/>
            <a:chOff x="5849554" y="1548153"/>
            <a:chExt cx="1066667" cy="1487764"/>
          </a:xfrm>
        </p:grpSpPr>
        <p:sp>
          <p:nvSpPr>
            <p:cNvPr id="31" name="Text Placeholder 3"/>
            <p:cNvSpPr txBox="1">
              <a:spLocks/>
            </p:cNvSpPr>
            <p:nvPr/>
          </p:nvSpPr>
          <p:spPr>
            <a:xfrm>
              <a:off x="6021023" y="1548153"/>
              <a:ext cx="650202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1200" b="1" noProof="0" dirty="0" smtClean="0">
                  <a:solidFill>
                    <a:schemeClr val="accent5"/>
                  </a:solidFill>
                  <a:latin typeface="Bogle" charset="0"/>
                  <a:ea typeface="Bogle" charset="0"/>
                  <a:cs typeface="Bogle" charset="0"/>
                </a:rPr>
                <a:t>Next Step?</a:t>
              </a:r>
              <a:endPara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Bogle" charset="0"/>
                <a:ea typeface="Bogle" charset="0"/>
                <a:cs typeface="Bogle" charset="0"/>
              </a:endParaRPr>
            </a:p>
          </p:txBody>
        </p:sp>
        <p:sp>
          <p:nvSpPr>
            <p:cNvPr id="32" name="Text Placeholder 3"/>
            <p:cNvSpPr txBox="1">
              <a:spLocks/>
            </p:cNvSpPr>
            <p:nvPr/>
          </p:nvSpPr>
          <p:spPr>
            <a:xfrm>
              <a:off x="5849554" y="1743255"/>
              <a:ext cx="1066667" cy="1292662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171450" lvl="0" indent="-171450" algn="l" defTabSz="914400">
                <a:spcBef>
                  <a:spcPct val="20000"/>
                </a:spcBef>
                <a:buFont typeface="Arial" charset="0"/>
                <a:buChar char="•"/>
                <a:defRPr/>
              </a:pPr>
              <a:r>
                <a:rPr lang="en-US" sz="1000" dirty="0" smtClean="0">
                  <a:solidFill>
                    <a:schemeClr val="accent6"/>
                  </a:solidFill>
                  <a:latin typeface="Bogle" charset="0"/>
                  <a:ea typeface="Bogle" charset="0"/>
                  <a:cs typeface="Bogle" charset="0"/>
                </a:rPr>
                <a:t>Get more input on driver variables. </a:t>
              </a:r>
            </a:p>
            <a:p>
              <a:pPr marL="171450" lvl="0" indent="-171450" algn="l" defTabSz="914400">
                <a:spcBef>
                  <a:spcPct val="20000"/>
                </a:spcBef>
                <a:buFont typeface="Arial" charset="0"/>
                <a:buChar char="•"/>
                <a:defRPr/>
              </a:pPr>
              <a:r>
                <a:rPr lang="en-US" sz="1000" dirty="0" smtClean="0">
                  <a:solidFill>
                    <a:schemeClr val="accent6"/>
                  </a:solidFill>
                  <a:latin typeface="Bogle" charset="0"/>
                  <a:ea typeface="Bogle" charset="0"/>
                  <a:cs typeface="Bogle" charset="0"/>
                </a:rPr>
                <a:t>Look at behavioral commonalities for bad stores.</a:t>
              </a:r>
            </a:p>
            <a:p>
              <a:pPr marL="171450" lvl="0" indent="-171450" algn="l" defTabSz="914400">
                <a:spcBef>
                  <a:spcPct val="20000"/>
                </a:spcBef>
                <a:buFont typeface="Arial" charset="0"/>
                <a:buChar char="•"/>
                <a:defRPr/>
              </a:pPr>
              <a:r>
                <a:rPr lang="en-US" sz="1000" dirty="0" smtClean="0">
                  <a:solidFill>
                    <a:schemeClr val="accent6"/>
                  </a:solidFill>
                  <a:latin typeface="Bogle" charset="0"/>
                  <a:ea typeface="Bogle" charset="0"/>
                  <a:cs typeface="Bogle" charset="0"/>
                </a:rPr>
                <a:t>Include regression variables in BSTS/ARIMAX model.</a:t>
              </a:r>
            </a:p>
          </p:txBody>
        </p:sp>
      </p:grpSp>
      <p:grpSp>
        <p:nvGrpSpPr>
          <p:cNvPr id="33" name="Group 72"/>
          <p:cNvGrpSpPr/>
          <p:nvPr/>
        </p:nvGrpSpPr>
        <p:grpSpPr>
          <a:xfrm>
            <a:off x="5461258" y="2160279"/>
            <a:ext cx="1111452" cy="1056876"/>
            <a:chOff x="5804770" y="1548153"/>
            <a:chExt cx="1111452" cy="1056876"/>
          </a:xfrm>
        </p:grpSpPr>
        <p:sp>
          <p:nvSpPr>
            <p:cNvPr id="34" name="Text Placeholder 3"/>
            <p:cNvSpPr txBox="1">
              <a:spLocks/>
            </p:cNvSpPr>
            <p:nvPr/>
          </p:nvSpPr>
          <p:spPr>
            <a:xfrm>
              <a:off x="6105671" y="1548153"/>
              <a:ext cx="480901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1200" b="1" dirty="0" smtClean="0">
                  <a:solidFill>
                    <a:schemeClr val="accent4"/>
                  </a:solidFill>
                  <a:latin typeface="Bogle" charset="0"/>
                  <a:ea typeface="Bogle" charset="0"/>
                  <a:cs typeface="Bogle" charset="0"/>
                </a:rPr>
                <a:t>Scaling</a:t>
              </a:r>
              <a:endPara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Bogle" charset="0"/>
                <a:ea typeface="Bogle" charset="0"/>
                <a:cs typeface="Bogle" charset="0"/>
              </a:endParaRPr>
            </a:p>
          </p:txBody>
        </p:sp>
        <p:sp>
          <p:nvSpPr>
            <p:cNvPr id="35" name="Text Placeholder 3"/>
            <p:cNvSpPr txBox="1">
              <a:spLocks/>
            </p:cNvSpPr>
            <p:nvPr/>
          </p:nvSpPr>
          <p:spPr>
            <a:xfrm>
              <a:off x="5804770" y="1743255"/>
              <a:ext cx="1111452" cy="861774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defTabSz="914400">
                <a:spcBef>
                  <a:spcPct val="20000"/>
                </a:spcBef>
                <a:defRPr/>
              </a:pPr>
              <a:r>
                <a:rPr lang="en-US" sz="1000" dirty="0" smtClean="0">
                  <a:solidFill>
                    <a:schemeClr val="accent6"/>
                  </a:solidFill>
                  <a:latin typeface="Bogle" charset="0"/>
                  <a:ea typeface="Bogle" charset="0"/>
                  <a:cs typeface="Bogle" charset="0"/>
                </a:rPr>
                <a:t>Scaling done using single factor for </a:t>
              </a:r>
            </a:p>
            <a:p>
              <a:pPr marL="171450" lvl="0" indent="-171450" algn="l" defTabSz="914400">
                <a:spcBef>
                  <a:spcPct val="20000"/>
                </a:spcBef>
                <a:buFont typeface="Arial" charset="0"/>
                <a:buChar char="•"/>
                <a:defRPr/>
              </a:pPr>
              <a:r>
                <a:rPr lang="en-US" sz="1000" dirty="0" smtClean="0">
                  <a:solidFill>
                    <a:schemeClr val="accent6"/>
                  </a:solidFill>
                  <a:latin typeface="Bogle" charset="0"/>
                  <a:ea typeface="Bogle" charset="0"/>
                  <a:cs typeface="Bogle" charset="0"/>
                </a:rPr>
                <a:t>Easter</a:t>
              </a:r>
            </a:p>
            <a:p>
              <a:pPr marL="171450" lvl="0" indent="-171450" algn="l" defTabSz="914400">
                <a:spcBef>
                  <a:spcPct val="20000"/>
                </a:spcBef>
                <a:buFont typeface="Arial" charset="0"/>
                <a:buChar char="•"/>
                <a:defRPr/>
              </a:pPr>
              <a:r>
                <a:rPr lang="en-US" sz="1000" dirty="0" smtClean="0">
                  <a:solidFill>
                    <a:schemeClr val="accent6"/>
                  </a:solidFill>
                  <a:latin typeface="Bogle" charset="0"/>
                  <a:ea typeface="Bogle" charset="0"/>
                  <a:cs typeface="Bogle" charset="0"/>
                </a:rPr>
                <a:t>Thanksgiving</a:t>
              </a:r>
            </a:p>
            <a:p>
              <a:pPr marL="171450" lvl="0" indent="-171450" algn="l" defTabSz="914400">
                <a:spcBef>
                  <a:spcPct val="20000"/>
                </a:spcBef>
                <a:buFont typeface="Arial" charset="0"/>
                <a:buChar char="•"/>
                <a:defRPr/>
              </a:pPr>
              <a:r>
                <a:rPr lang="en-US" sz="1000" dirty="0" smtClean="0">
                  <a:solidFill>
                    <a:schemeClr val="accent6"/>
                  </a:solidFill>
                  <a:latin typeface="Bogle" charset="0"/>
                  <a:ea typeface="Bogle" charset="0"/>
                  <a:cs typeface="Bogle" charset="0"/>
                </a:rPr>
                <a:t>Christmas</a:t>
              </a:r>
            </a:p>
          </p:txBody>
        </p:sp>
      </p:grpSp>
      <p:sp>
        <p:nvSpPr>
          <p:cNvPr id="36" name="Footer Text"/>
          <p:cNvSpPr txBox="1"/>
          <p:nvPr/>
        </p:nvSpPr>
        <p:spPr>
          <a:xfrm>
            <a:off x="692056" y="3921192"/>
            <a:ext cx="775988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sz="1000" dirty="0">
              <a:solidFill>
                <a:schemeClr val="accent6"/>
              </a:solidFill>
              <a:latin typeface="Bogle" charset="0"/>
              <a:ea typeface="Bogle" charset="0"/>
              <a:cs typeface="Bogle" charset="0"/>
            </a:endParaRPr>
          </a:p>
        </p:txBody>
      </p:sp>
      <p:cxnSp>
        <p:nvCxnSpPr>
          <p:cNvPr id="37" name="Straight Line buttom"/>
          <p:cNvCxnSpPr/>
          <p:nvPr/>
        </p:nvCxnSpPr>
        <p:spPr>
          <a:xfrm>
            <a:off x="685800" y="3787741"/>
            <a:ext cx="7772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549979" y="2563528"/>
            <a:ext cx="806498" cy="806498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rPr>
              <a:t>82%</a:t>
            </a:r>
            <a:endParaRPr lang="en-US" dirty="0">
              <a:solidFill>
                <a:schemeClr val="accent6"/>
              </a:solidFill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39" name="Right Arrow 38"/>
          <p:cNvSpPr/>
          <p:nvPr/>
        </p:nvSpPr>
        <p:spPr>
          <a:xfrm rot="10800000" flipH="1" flipV="1">
            <a:off x="7769124" y="2894350"/>
            <a:ext cx="682821" cy="182955"/>
          </a:xfrm>
          <a:prstGeom prst="rightArrow">
            <a:avLst>
              <a:gd name="adj1" fmla="val 10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8137009" y="2747091"/>
            <a:ext cx="498845" cy="499263"/>
          </a:xfrm>
          <a:prstGeom prst="ellipse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accent6"/>
              </a:solidFill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559419" y="2747091"/>
            <a:ext cx="498845" cy="499263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b="1" dirty="0">
              <a:solidFill>
                <a:schemeClr val="accent6"/>
              </a:solidFill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265649" y="2586598"/>
            <a:ext cx="806498" cy="806498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rPr>
              <a:t>85.1%</a:t>
            </a:r>
            <a:endParaRPr lang="en-US" dirty="0">
              <a:solidFill>
                <a:schemeClr val="accent6"/>
              </a:solidFill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901398" y="1170338"/>
            <a:ext cx="806498" cy="806498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rPr>
              <a:t>85.1%</a:t>
            </a:r>
            <a:endParaRPr lang="en-US" dirty="0">
              <a:solidFill>
                <a:schemeClr val="accent6"/>
              </a:solidFill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565054" y="1153472"/>
            <a:ext cx="838487" cy="806498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rPr>
              <a:t>85.3%</a:t>
            </a:r>
            <a:endParaRPr lang="en-US" dirty="0">
              <a:solidFill>
                <a:schemeClr val="accent6"/>
              </a:solidFill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7095959" y="2571750"/>
            <a:ext cx="806498" cy="806498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C0000"/>
                </a:solidFill>
                <a:latin typeface="Bogle" charset="0"/>
                <a:ea typeface="Bogle" charset="0"/>
                <a:cs typeface="Bogle" charset="0"/>
              </a:rPr>
              <a:t>86-87%</a:t>
            </a:r>
            <a:endParaRPr lang="en-US" sz="1200" dirty="0">
              <a:solidFill>
                <a:srgbClr val="CC0000"/>
              </a:solidFill>
              <a:latin typeface="Bogle" charset="0"/>
              <a:ea typeface="Bogle" charset="0"/>
              <a:cs typeface="Bog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73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information in </a:t>
            </a:r>
            <a:r>
              <a:rPr lang="en-US" dirty="0" smtClean="0">
                <a:hlinkClick r:id="rId3" action="ppaction://hlinkfile"/>
              </a:rPr>
              <a:t>Appendix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latin typeface="Bogle" charset="0"/>
                <a:ea typeface="Bogle" charset="0"/>
                <a:cs typeface="Bogle" charset="0"/>
              </a:rPr>
              <a:t>Walmart Labs – Privileged and Confidential</a:t>
            </a:r>
            <a:endParaRPr lang="en-US" dirty="0">
              <a:latin typeface="Bogle" charset="0"/>
              <a:ea typeface="Bogle" charset="0"/>
              <a:cs typeface="Bog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61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lowchart: Data 11"/>
          <p:cNvSpPr/>
          <p:nvPr/>
        </p:nvSpPr>
        <p:spPr>
          <a:xfrm rot="16200000" flipH="1" flipV="1">
            <a:off x="4275461" y="2210083"/>
            <a:ext cx="1120558" cy="251999"/>
          </a:xfrm>
          <a:prstGeom prst="flowChartInputOutpu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0" name="Flowchart: Data 11"/>
          <p:cNvSpPr/>
          <p:nvPr/>
        </p:nvSpPr>
        <p:spPr>
          <a:xfrm rot="16200000" flipH="1" flipV="1">
            <a:off x="6068897" y="1333980"/>
            <a:ext cx="1120558" cy="251999"/>
          </a:xfrm>
          <a:prstGeom prst="flowChartInputOutpu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46" name="Flowchart: Data 11"/>
          <p:cNvSpPr/>
          <p:nvPr/>
        </p:nvSpPr>
        <p:spPr>
          <a:xfrm rot="16200000" flipH="1" flipV="1">
            <a:off x="674272" y="3982935"/>
            <a:ext cx="1120558" cy="251999"/>
          </a:xfrm>
          <a:prstGeom prst="flowChartInputOut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" y="-19050"/>
            <a:ext cx="8229600" cy="523220"/>
          </a:xfrm>
        </p:spPr>
        <p:txBody>
          <a:bodyPr/>
          <a:lstStyle/>
          <a:p>
            <a:pPr algn="l"/>
            <a:r>
              <a:rPr lang="en-US" dirty="0" smtClean="0"/>
              <a:t>Overview: Work done.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46036" y="4823460"/>
            <a:ext cx="457200" cy="32004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98010" y="3145878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1400" dirty="0">
              <a:latin typeface="+mn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73830" y="3806417"/>
            <a:ext cx="890309" cy="9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gle" charset="0"/>
                <a:ea typeface="Bogle" charset="0"/>
                <a:cs typeface="Bogle" charset="0"/>
              </a:rPr>
              <a:t>Current</a:t>
            </a:r>
          </a:p>
          <a:p>
            <a:pPr algn="ctr"/>
            <a:r>
              <a:rPr lang="en-US" sz="1200" dirty="0" smtClean="0">
                <a:latin typeface="Bogle" charset="0"/>
                <a:ea typeface="Bogle" charset="0"/>
                <a:cs typeface="Bogle" charset="0"/>
              </a:rPr>
              <a:t>Model </a:t>
            </a:r>
          </a:p>
          <a:p>
            <a:pPr algn="ctr"/>
            <a:r>
              <a:rPr lang="en-US" sz="1400" b="1" dirty="0" smtClean="0">
                <a:latin typeface="Bogle" charset="0"/>
                <a:ea typeface="Bogle" charset="0"/>
                <a:cs typeface="Bogle" charset="0"/>
              </a:rPr>
              <a:t>@ 82%</a:t>
            </a:r>
            <a:endParaRPr lang="en-US" sz="1400" b="1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126430" y="2011901"/>
            <a:ext cx="1835309" cy="9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955177" y="1144890"/>
            <a:ext cx="1800000" cy="8744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743672" y="237208"/>
            <a:ext cx="1800000" cy="90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955177" y="1153357"/>
            <a:ext cx="180000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lvl="0" indent="-171450">
              <a:buFont typeface="Arial" charset="0"/>
              <a:buChar char="•"/>
            </a:pPr>
            <a:r>
              <a:rPr lang="en-US" sz="1000" b="1" dirty="0" smtClean="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rPr>
              <a:t>Improve forecasts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000" b="1" dirty="0" smtClean="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rPr>
              <a:t>Implement </a:t>
            </a:r>
            <a:r>
              <a:rPr lang="en-US" sz="1000" b="1" i="1" dirty="0" smtClean="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rPr>
              <a:t>scaling.</a:t>
            </a:r>
          </a:p>
          <a:p>
            <a:pPr lvl="0" algn="ctr"/>
            <a:r>
              <a:rPr lang="en-US" sz="1400" b="1" dirty="0" smtClean="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rPr>
              <a:t>@85.3%</a:t>
            </a:r>
            <a:endParaRPr lang="en-US" sz="1400" b="1" dirty="0">
              <a:solidFill>
                <a:schemeClr val="bg1"/>
              </a:solidFill>
              <a:latin typeface="Bogle" charset="0"/>
              <a:ea typeface="Bogle" charset="0"/>
              <a:cs typeface="Bogle" charset="0"/>
            </a:endParaRPr>
          </a:p>
          <a:p>
            <a:pPr marL="171450" lvl="0" indent="-171450" algn="ctr">
              <a:buFont typeface="Arial" charset="0"/>
              <a:buChar char="•"/>
            </a:pPr>
            <a:endParaRPr lang="en-US" sz="1000" b="1" dirty="0">
              <a:solidFill>
                <a:schemeClr val="bg1"/>
              </a:solidFill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41441" y="244291"/>
            <a:ext cx="180223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sz="1000" b="1" dirty="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rPr>
              <a:t>Study efficacy of </a:t>
            </a:r>
            <a:r>
              <a:rPr lang="en-US" sz="1000" b="1" dirty="0" smtClean="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rPr>
              <a:t>work </a:t>
            </a:r>
            <a:r>
              <a:rPr lang="en-US" sz="1000" b="1" dirty="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rPr>
              <a:t>done in Phase 3</a:t>
            </a:r>
            <a:r>
              <a:rPr lang="en-US" sz="1000" b="1" dirty="0" smtClean="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rPr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000" b="1" dirty="0" smtClean="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rPr>
              <a:t>Find behavioral commonalities of bad stores.</a:t>
            </a:r>
          </a:p>
          <a:p>
            <a:pPr marL="171450" indent="-171450">
              <a:buFont typeface="Arial" charset="0"/>
              <a:buChar char="•"/>
            </a:pPr>
            <a:endParaRPr lang="en-US" sz="1000" b="1" dirty="0">
              <a:solidFill>
                <a:schemeClr val="bg1"/>
              </a:solidFill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45" name="Flowchart: Data 11"/>
          <p:cNvSpPr/>
          <p:nvPr/>
        </p:nvSpPr>
        <p:spPr>
          <a:xfrm rot="16200000" flipH="1" flipV="1">
            <a:off x="677861" y="3116600"/>
            <a:ext cx="1120558" cy="251999"/>
          </a:xfrm>
          <a:prstGeom prst="flowChartInputOutpu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7" name="Flowchart: Data 11"/>
          <p:cNvSpPr/>
          <p:nvPr/>
        </p:nvSpPr>
        <p:spPr>
          <a:xfrm rot="16200000" flipH="1" flipV="1">
            <a:off x="-214243" y="4018343"/>
            <a:ext cx="1120558" cy="255589"/>
          </a:xfrm>
          <a:prstGeom prst="flowChartInputOut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9" name="Flowchart: Data 11"/>
          <p:cNvSpPr/>
          <p:nvPr/>
        </p:nvSpPr>
        <p:spPr>
          <a:xfrm rot="16200000" flipH="1" flipV="1">
            <a:off x="4302341" y="1359901"/>
            <a:ext cx="1066798" cy="251999"/>
          </a:xfrm>
          <a:prstGeom prst="flowChartInputOutpu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1" name="Flowchart: Data 11"/>
          <p:cNvSpPr/>
          <p:nvPr/>
        </p:nvSpPr>
        <p:spPr>
          <a:xfrm rot="16200000" flipH="1" flipV="1">
            <a:off x="6068279" y="451249"/>
            <a:ext cx="1120558" cy="251999"/>
          </a:xfrm>
          <a:prstGeom prst="flowChartInputOutpu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3126431" y="2034402"/>
            <a:ext cx="182874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rPr>
              <a:t>Some forecasts are bad. Why?</a:t>
            </a:r>
            <a:endParaRPr lang="en-US" sz="1000" b="1" dirty="0">
              <a:solidFill>
                <a:schemeClr val="bg1"/>
              </a:solidFill>
              <a:latin typeface="Bogle" charset="0"/>
              <a:ea typeface="Bogle" charset="0"/>
              <a:cs typeface="Bogle" charset="0"/>
            </a:endParaRPr>
          </a:p>
          <a:p>
            <a:pPr marL="171450" lvl="0" indent="-171450">
              <a:buFont typeface="Arial" charset="0"/>
              <a:buChar char="•"/>
            </a:pPr>
            <a:r>
              <a:rPr lang="en-US" sz="1000" b="1" dirty="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rPr>
              <a:t>Find driver </a:t>
            </a:r>
            <a:r>
              <a:rPr lang="en-US" sz="1000" b="1" dirty="0" smtClean="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rPr>
              <a:t>variables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000" b="1" dirty="0" smtClean="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rPr>
              <a:t>Build </a:t>
            </a:r>
            <a:r>
              <a:rPr lang="en-US" sz="1000" b="1" i="1" dirty="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rPr>
              <a:t>classification </a:t>
            </a:r>
            <a:r>
              <a:rPr lang="en-US" sz="1000" b="1" dirty="0" smtClean="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rPr>
              <a:t>model</a:t>
            </a:r>
          </a:p>
          <a:p>
            <a:pPr lvl="0" algn="ctr"/>
            <a:r>
              <a:rPr lang="en-US" sz="1400" b="1" dirty="0" smtClean="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rPr>
              <a:t>@85.1%</a:t>
            </a:r>
            <a:endParaRPr lang="en-US" sz="1400" b="1" dirty="0">
              <a:solidFill>
                <a:schemeClr val="bg1"/>
              </a:solidFill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53" name="Text Placeholder 3"/>
          <p:cNvSpPr txBox="1">
            <a:spLocks/>
          </p:cNvSpPr>
          <p:nvPr/>
        </p:nvSpPr>
        <p:spPr>
          <a:xfrm>
            <a:off x="1961025" y="3887085"/>
            <a:ext cx="588303" cy="73866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gle" charset="0"/>
                <a:ea typeface="Bogle" charset="0"/>
                <a:cs typeface="Bogle" charset="0"/>
              </a:rPr>
              <a:t>01</a:t>
            </a:r>
          </a:p>
        </p:txBody>
      </p:sp>
      <p:sp>
        <p:nvSpPr>
          <p:cNvPr id="54" name="Text Placeholder 3"/>
          <p:cNvSpPr txBox="1">
            <a:spLocks/>
          </p:cNvSpPr>
          <p:nvPr/>
        </p:nvSpPr>
        <p:spPr>
          <a:xfrm>
            <a:off x="3714961" y="2938027"/>
            <a:ext cx="700513" cy="73866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gle" charset="0"/>
                <a:ea typeface="Bogle" charset="0"/>
                <a:cs typeface="Bogle" charset="0"/>
              </a:rPr>
              <a:t>02</a:t>
            </a:r>
          </a:p>
        </p:txBody>
      </p:sp>
      <p:sp>
        <p:nvSpPr>
          <p:cNvPr id="55" name="Text Placeholder 3"/>
          <p:cNvSpPr txBox="1">
            <a:spLocks/>
          </p:cNvSpPr>
          <p:nvPr/>
        </p:nvSpPr>
        <p:spPr>
          <a:xfrm>
            <a:off x="5507325" y="2092226"/>
            <a:ext cx="695704" cy="73866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Bogle" charset="0"/>
                <a:ea typeface="Bogle" charset="0"/>
                <a:cs typeface="Bogle" charset="0"/>
              </a:rPr>
              <a:t>03</a:t>
            </a:r>
          </a:p>
        </p:txBody>
      </p:sp>
      <p:sp>
        <p:nvSpPr>
          <p:cNvPr id="56" name="Text Placeholder 3"/>
          <p:cNvSpPr txBox="1">
            <a:spLocks/>
          </p:cNvSpPr>
          <p:nvPr/>
        </p:nvSpPr>
        <p:spPr>
          <a:xfrm>
            <a:off x="7299992" y="1181100"/>
            <a:ext cx="759823" cy="73866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Bogle" charset="0"/>
                <a:ea typeface="Bogle" charset="0"/>
                <a:cs typeface="Bogle" charset="0"/>
              </a:rPr>
              <a:t>04</a:t>
            </a:r>
          </a:p>
        </p:txBody>
      </p:sp>
      <p:sp>
        <p:nvSpPr>
          <p:cNvPr id="44" name="Flowchart: Data 11"/>
          <p:cNvSpPr/>
          <p:nvPr/>
        </p:nvSpPr>
        <p:spPr>
          <a:xfrm rot="16200000" flipH="1" flipV="1">
            <a:off x="2471139" y="3063180"/>
            <a:ext cx="1120558" cy="251999"/>
          </a:xfrm>
          <a:prstGeom prst="flowChartInputOutpu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3" name="Flowchart: Data 11"/>
          <p:cNvSpPr/>
          <p:nvPr/>
        </p:nvSpPr>
        <p:spPr>
          <a:xfrm rot="16200000" flipH="1" flipV="1">
            <a:off x="2462159" y="2236202"/>
            <a:ext cx="1143000" cy="251999"/>
          </a:xfrm>
          <a:prstGeom prst="flowChartInputOutpu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9" name="Rectangle 38"/>
          <p:cNvSpPr/>
          <p:nvPr/>
        </p:nvSpPr>
        <p:spPr>
          <a:xfrm>
            <a:off x="1355177" y="2911901"/>
            <a:ext cx="1800000" cy="8874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357376" y="2915412"/>
            <a:ext cx="178161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rPr>
              <a:t>Study </a:t>
            </a:r>
            <a:r>
              <a:rPr lang="en-US" sz="1000" b="1" i="1" dirty="0" smtClean="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rPr>
              <a:t>forecasting model </a:t>
            </a:r>
            <a:r>
              <a:rPr lang="en-US" sz="1000" b="1" dirty="0" smtClean="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rPr>
              <a:t>for 4 quarters.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000" b="1" dirty="0" smtClean="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rPr>
              <a:t>Find seasonal indices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000" b="1" dirty="0" smtClean="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rPr>
              <a:t>Find better models</a:t>
            </a:r>
            <a:endParaRPr lang="en-US" sz="1000" b="1" dirty="0">
              <a:solidFill>
                <a:schemeClr val="bg1"/>
              </a:solidFill>
              <a:latin typeface="Bogle" charset="0"/>
              <a:ea typeface="Bogle" charset="0"/>
              <a:cs typeface="Bogle" charset="0"/>
            </a:endParaRPr>
          </a:p>
          <a:p>
            <a:pPr lvl="0" algn="ctr"/>
            <a:r>
              <a:rPr lang="en-US" sz="1400" b="1" dirty="0" smtClean="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rPr>
              <a:t>@85.1%</a:t>
            </a:r>
            <a:endParaRPr lang="en-US" sz="1400" b="1" dirty="0">
              <a:solidFill>
                <a:schemeClr val="bg1"/>
              </a:solidFill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52400" y="563999"/>
            <a:ext cx="3810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rPr>
              <a:t>Problem statement: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000" dirty="0" smtClean="0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rPr>
              <a:t>1494 stores with OG facility.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000" dirty="0" smtClean="0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rPr>
              <a:t>Forecast quarterly demand, one month in advance.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000" dirty="0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rPr>
              <a:t>Improve existing accuracy.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000" dirty="0" smtClean="0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rPr>
              <a:t>Develop seasonal indices.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000" dirty="0" smtClean="0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rPr>
              <a:t>Study current model </a:t>
            </a:r>
            <a:r>
              <a:rPr lang="mr-IN" sz="1000" dirty="0" smtClean="0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rPr>
              <a:t>–</a:t>
            </a:r>
            <a:r>
              <a:rPr lang="en-US" sz="1000" dirty="0" smtClean="0">
                <a:solidFill>
                  <a:schemeClr val="accent6"/>
                </a:solidFill>
                <a:latin typeface="Bogle" charset="0"/>
                <a:ea typeface="Bogle" charset="0"/>
                <a:cs typeface="Bogle" charset="0"/>
              </a:rPr>
              <a:t> find possible improvements.</a:t>
            </a:r>
          </a:p>
          <a:p>
            <a:pPr marL="285750" indent="-285750">
              <a:buFont typeface="Arial" charset="0"/>
              <a:buChar char="•"/>
            </a:pPr>
            <a:endParaRPr lang="en-US" sz="1000" dirty="0" smtClean="0">
              <a:solidFill>
                <a:schemeClr val="accent6"/>
              </a:solidFill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812231" y="4768785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Bogle" charset="0"/>
                <a:ea typeface="Bogle" charset="0"/>
                <a:cs typeface="Bogle" charset="0"/>
                <a:hlinkClick r:id="rId3" action="ppaction://hlinkfile"/>
              </a:rPr>
              <a:t>Models</a:t>
            </a:r>
            <a:endParaRPr lang="en-US" dirty="0">
              <a:solidFill>
                <a:srgbClr val="C00000"/>
              </a:solidFill>
              <a:latin typeface="Bogle" charset="0"/>
              <a:ea typeface="Bogle" charset="0"/>
              <a:cs typeface="Bogle" charset="0"/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2" name="Triangle 81"/>
          <p:cNvSpPr/>
          <p:nvPr/>
        </p:nvSpPr>
        <p:spPr>
          <a:xfrm rot="5400000">
            <a:off x="8322294" y="465670"/>
            <a:ext cx="892915" cy="450159"/>
          </a:xfrm>
          <a:prstGeom prst="triangle">
            <a:avLst/>
          </a:prstGeom>
          <a:solidFill>
            <a:srgbClr val="B63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5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321"/>
            <a:ext cx="8229600" cy="523220"/>
          </a:xfrm>
        </p:spPr>
        <p:txBody>
          <a:bodyPr/>
          <a:lstStyle/>
          <a:p>
            <a:r>
              <a:rPr lang="en-US" dirty="0" smtClean="0"/>
              <a:t>Overview </a:t>
            </a:r>
            <a:r>
              <a:rPr lang="mr-IN" dirty="0" smtClean="0"/>
              <a:t>–</a:t>
            </a:r>
            <a:r>
              <a:rPr lang="en-US" dirty="0" smtClean="0"/>
              <a:t> Results.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697144363"/>
              </p:ext>
            </p:extLst>
          </p:nvPr>
        </p:nvGraphicFramePr>
        <p:xfrm>
          <a:off x="794524" y="1047750"/>
          <a:ext cx="7554952" cy="2435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" name="Group 78"/>
          <p:cNvGrpSpPr/>
          <p:nvPr/>
        </p:nvGrpSpPr>
        <p:grpSpPr>
          <a:xfrm>
            <a:off x="6652693" y="3640065"/>
            <a:ext cx="1296168" cy="518463"/>
            <a:chOff x="654724" y="3666283"/>
            <a:chExt cx="1296168" cy="518463"/>
          </a:xfrm>
        </p:grpSpPr>
        <p:grpSp>
          <p:nvGrpSpPr>
            <p:cNvPr id="7" name="Group 57"/>
            <p:cNvGrpSpPr/>
            <p:nvPr/>
          </p:nvGrpSpPr>
          <p:grpSpPr>
            <a:xfrm flipV="1">
              <a:off x="654724" y="3666283"/>
              <a:ext cx="1296168" cy="518463"/>
              <a:chOff x="654725" y="3090213"/>
              <a:chExt cx="1296168" cy="518463"/>
            </a:xfrm>
          </p:grpSpPr>
          <p:sp>
            <p:nvSpPr>
              <p:cNvPr id="9" name="Isosceles Triangle 26"/>
              <p:cNvSpPr/>
              <p:nvPr/>
            </p:nvSpPr>
            <p:spPr>
              <a:xfrm>
                <a:off x="1158914" y="3090213"/>
                <a:ext cx="287790" cy="21276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1"/>
                  </a:solidFill>
                  <a:latin typeface="Bogle" charset="0"/>
                  <a:ea typeface="Bogle" charset="0"/>
                  <a:cs typeface="Bogle" charset="0"/>
                </a:endParaRPr>
              </a:p>
            </p:txBody>
          </p:sp>
          <p:sp>
            <p:nvSpPr>
              <p:cNvPr id="10" name="Round Same Side Corner Rectangle 9"/>
              <p:cNvSpPr/>
              <p:nvPr/>
            </p:nvSpPr>
            <p:spPr>
              <a:xfrm>
                <a:off x="654725" y="3187760"/>
                <a:ext cx="1296168" cy="420916"/>
              </a:xfrm>
              <a:prstGeom prst="round2Same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400" dirty="0">
                  <a:solidFill>
                    <a:schemeClr val="bg1"/>
                  </a:solidFill>
                  <a:latin typeface="Bogle" charset="0"/>
                  <a:ea typeface="Bogle" charset="0"/>
                  <a:cs typeface="Bogle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679457" y="3765547"/>
              <a:ext cx="1205459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Bogle" charset="0"/>
                  <a:ea typeface="Bogle" charset="0"/>
                  <a:cs typeface="Bogle" charset="0"/>
                </a:rPr>
                <a:t>BSTS + Custom</a:t>
              </a:r>
              <a:endParaRPr lang="en-US" sz="1400" b="1" dirty="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endParaRPr>
            </a:p>
          </p:txBody>
        </p:sp>
      </p:grpSp>
      <p:grpSp>
        <p:nvGrpSpPr>
          <p:cNvPr id="11" name="Group 79"/>
          <p:cNvGrpSpPr/>
          <p:nvPr/>
        </p:nvGrpSpPr>
        <p:grpSpPr>
          <a:xfrm>
            <a:off x="1249260" y="3644288"/>
            <a:ext cx="1296168" cy="625426"/>
            <a:chOff x="-339587" y="3670506"/>
            <a:chExt cx="1296168" cy="625426"/>
          </a:xfrm>
        </p:grpSpPr>
        <p:grpSp>
          <p:nvGrpSpPr>
            <p:cNvPr id="12" name="Group 60"/>
            <p:cNvGrpSpPr/>
            <p:nvPr/>
          </p:nvGrpSpPr>
          <p:grpSpPr>
            <a:xfrm flipV="1">
              <a:off x="-339587" y="3670506"/>
              <a:ext cx="1296168" cy="625426"/>
              <a:chOff x="-2019931" y="2979027"/>
              <a:chExt cx="1296168" cy="625426"/>
            </a:xfrm>
          </p:grpSpPr>
          <p:sp>
            <p:nvSpPr>
              <p:cNvPr id="14" name="Isosceles Triangle 31"/>
              <p:cNvSpPr/>
              <p:nvPr/>
            </p:nvSpPr>
            <p:spPr>
              <a:xfrm>
                <a:off x="-1515742" y="2979027"/>
                <a:ext cx="287790" cy="212761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1"/>
                  </a:solidFill>
                  <a:latin typeface="Bogle" charset="0"/>
                  <a:ea typeface="Bogle" charset="0"/>
                  <a:cs typeface="Bogle" charset="0"/>
                </a:endParaRPr>
              </a:p>
            </p:txBody>
          </p:sp>
          <p:sp>
            <p:nvSpPr>
              <p:cNvPr id="15" name="Round Same Side Corner Rectangle 14"/>
              <p:cNvSpPr/>
              <p:nvPr/>
            </p:nvSpPr>
            <p:spPr>
              <a:xfrm>
                <a:off x="-2019931" y="3183537"/>
                <a:ext cx="1296168" cy="420916"/>
              </a:xfrm>
              <a:prstGeom prst="round2Same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1"/>
                  </a:solidFill>
                  <a:latin typeface="Bogle" charset="0"/>
                  <a:ea typeface="Bogle" charset="0"/>
                  <a:cs typeface="Bogle" charset="0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-149645" y="3765500"/>
              <a:ext cx="910507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Bogle" charset="0"/>
                  <a:ea typeface="Bogle" charset="0"/>
                  <a:cs typeface="Bogle" charset="0"/>
                </a:rPr>
                <a:t>BSTS + WM</a:t>
              </a:r>
              <a:endParaRPr lang="en-US" sz="1400" b="1" dirty="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endParaRPr>
            </a:p>
          </p:txBody>
        </p:sp>
      </p:grpSp>
      <p:grpSp>
        <p:nvGrpSpPr>
          <p:cNvPr id="16" name="Group 80"/>
          <p:cNvGrpSpPr/>
          <p:nvPr/>
        </p:nvGrpSpPr>
        <p:grpSpPr>
          <a:xfrm>
            <a:off x="4852336" y="3646207"/>
            <a:ext cx="1296168" cy="518463"/>
            <a:chOff x="3957830" y="3666283"/>
            <a:chExt cx="1296168" cy="518463"/>
          </a:xfrm>
        </p:grpSpPr>
        <p:grpSp>
          <p:nvGrpSpPr>
            <p:cNvPr id="17" name="Group 64"/>
            <p:cNvGrpSpPr/>
            <p:nvPr/>
          </p:nvGrpSpPr>
          <p:grpSpPr>
            <a:xfrm flipV="1">
              <a:off x="3957830" y="3666283"/>
              <a:ext cx="1296168" cy="518463"/>
              <a:chOff x="654725" y="3090213"/>
              <a:chExt cx="1296168" cy="518463"/>
            </a:xfrm>
          </p:grpSpPr>
          <p:sp>
            <p:nvSpPr>
              <p:cNvPr id="19" name="Isosceles Triangle 36"/>
              <p:cNvSpPr/>
              <p:nvPr/>
            </p:nvSpPr>
            <p:spPr>
              <a:xfrm>
                <a:off x="1158914" y="3090213"/>
                <a:ext cx="287790" cy="212761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1"/>
                  </a:solidFill>
                  <a:latin typeface="Bogle" charset="0"/>
                  <a:ea typeface="Bogle" charset="0"/>
                  <a:cs typeface="Bogle" charset="0"/>
                </a:endParaRPr>
              </a:p>
            </p:txBody>
          </p:sp>
          <p:sp>
            <p:nvSpPr>
              <p:cNvPr id="20" name="Round Same Side Corner Rectangle 19"/>
              <p:cNvSpPr/>
              <p:nvPr/>
            </p:nvSpPr>
            <p:spPr>
              <a:xfrm>
                <a:off x="654725" y="3187760"/>
                <a:ext cx="1296168" cy="420916"/>
              </a:xfrm>
              <a:prstGeom prst="round2Same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1"/>
                  </a:solidFill>
                  <a:latin typeface="Bogle" charset="0"/>
                  <a:ea typeface="Bogle" charset="0"/>
                  <a:cs typeface="Bogle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012806" y="3773242"/>
              <a:ext cx="1227900" cy="200055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en-US" sz="1300" b="1" dirty="0" smtClean="0">
                  <a:solidFill>
                    <a:schemeClr val="bg1"/>
                  </a:solidFill>
                  <a:latin typeface="Bogle" charset="0"/>
                  <a:ea typeface="Bogle" charset="0"/>
                  <a:cs typeface="Bogle" charset="0"/>
                </a:rPr>
                <a:t>TBATS + Custom</a:t>
              </a:r>
              <a:endParaRPr lang="en-US" sz="1300" b="1" dirty="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endParaRPr>
            </a:p>
          </p:txBody>
        </p:sp>
      </p:grpSp>
      <p:grpSp>
        <p:nvGrpSpPr>
          <p:cNvPr id="21" name="Group 81"/>
          <p:cNvGrpSpPr/>
          <p:nvPr/>
        </p:nvGrpSpPr>
        <p:grpSpPr>
          <a:xfrm>
            <a:off x="2992151" y="3640065"/>
            <a:ext cx="1296168" cy="518463"/>
            <a:chOff x="5580111" y="3666283"/>
            <a:chExt cx="1296168" cy="518463"/>
          </a:xfrm>
        </p:grpSpPr>
        <p:grpSp>
          <p:nvGrpSpPr>
            <p:cNvPr id="22" name="Group 67"/>
            <p:cNvGrpSpPr/>
            <p:nvPr/>
          </p:nvGrpSpPr>
          <p:grpSpPr>
            <a:xfrm flipV="1">
              <a:off x="5580111" y="3666283"/>
              <a:ext cx="1296168" cy="518463"/>
              <a:chOff x="654725" y="3090213"/>
              <a:chExt cx="1296168" cy="518463"/>
            </a:xfrm>
          </p:grpSpPr>
          <p:sp>
            <p:nvSpPr>
              <p:cNvPr id="24" name="Isosceles Triangle 41"/>
              <p:cNvSpPr/>
              <p:nvPr/>
            </p:nvSpPr>
            <p:spPr>
              <a:xfrm>
                <a:off x="1158914" y="3090213"/>
                <a:ext cx="287790" cy="212761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1"/>
                  </a:solidFill>
                  <a:latin typeface="Bogle" charset="0"/>
                  <a:ea typeface="Bogle" charset="0"/>
                  <a:cs typeface="Bogle" charset="0"/>
                </a:endParaRPr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654725" y="3187760"/>
                <a:ext cx="1296168" cy="420916"/>
              </a:xfrm>
              <a:prstGeom prst="round2Same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1"/>
                  </a:solidFill>
                  <a:latin typeface="Bogle" charset="0"/>
                  <a:ea typeface="Bogle" charset="0"/>
                  <a:cs typeface="Bogle" charset="0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5731265" y="3773242"/>
              <a:ext cx="1027525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Bogle" charset="0"/>
                  <a:ea typeface="Bogle" charset="0"/>
                  <a:cs typeface="Bogle" charset="0"/>
                </a:rPr>
                <a:t>TBATS + WM</a:t>
              </a:r>
              <a:endParaRPr lang="en-US" sz="1400" b="1" dirty="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endParaRPr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>
            <a:off x="2133600" y="742950"/>
            <a:ext cx="0" cy="137160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886200" y="742950"/>
            <a:ext cx="0" cy="91440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133600" y="742950"/>
            <a:ext cx="563880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905000" y="971550"/>
            <a:ext cx="0" cy="121920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543800" y="971550"/>
            <a:ext cx="12032" cy="60960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447800" y="971550"/>
            <a:ext cx="609600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696200" y="590550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ogle" charset="0"/>
                <a:ea typeface="Bogle" charset="0"/>
                <a:cs typeface="Bogle" charset="0"/>
              </a:rPr>
              <a:t>CURRENT: 18% </a:t>
            </a:r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-76199" y="817661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Bogle" charset="0"/>
                <a:ea typeface="Bogle" charset="0"/>
                <a:cs typeface="Bogle" charset="0"/>
              </a:rPr>
              <a:t>PROPOSED: 14.9% </a:t>
            </a:r>
            <a:endParaRPr lang="en-US" sz="1400" dirty="0">
              <a:solidFill>
                <a:schemeClr val="accent4"/>
              </a:solidFill>
              <a:latin typeface="Bogle" charset="0"/>
              <a:ea typeface="Bogle" charset="0"/>
              <a:cs typeface="Bogle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114800" y="971550"/>
            <a:ext cx="0" cy="99060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486400" y="742950"/>
            <a:ext cx="0" cy="137160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239000" y="742950"/>
            <a:ext cx="0" cy="60960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257800" y="971550"/>
            <a:ext cx="0" cy="121920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077593" y="2143272"/>
            <a:ext cx="557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ogle" charset="0"/>
                <a:ea typeface="Bogle" charset="0"/>
                <a:cs typeface="Bogle" charset="0"/>
              </a:rPr>
              <a:t>12.8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676400" y="4400550"/>
            <a:ext cx="620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  <a:latin typeface="Bogle" charset="0"/>
                <a:ea typeface="Bogle" charset="0"/>
                <a:cs typeface="Bogle" charset="0"/>
              </a:rPr>
              <a:t>IMPROVEMENT: 310 BPS</a:t>
            </a:r>
            <a:endParaRPr lang="en-US" dirty="0">
              <a:solidFill>
                <a:schemeClr val="accent5"/>
              </a:solidFill>
              <a:latin typeface="Bogle" charset="0"/>
              <a:ea typeface="Bogle" charset="0"/>
              <a:cs typeface="Bog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7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Seasonal Indices found, quarter wise study of model efficiency done.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2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3" y="285750"/>
            <a:ext cx="8884627" cy="45377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14616" y="1352550"/>
            <a:ext cx="1905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Bogle" charset="0"/>
                <a:ea typeface="Bogle" charset="0"/>
                <a:cs typeface="Bogle" charset="0"/>
              </a:rPr>
              <a:t>Technical Details:</a:t>
            </a:r>
          </a:p>
          <a:p>
            <a:pPr marL="228600" indent="-228600">
              <a:buAutoNum type="arabicPeriod"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gle" charset="0"/>
                <a:ea typeface="Bogle" charset="0"/>
                <a:cs typeface="Bogle" charset="0"/>
              </a:rPr>
              <a:t>100 mature stores chosen.</a:t>
            </a:r>
          </a:p>
          <a:p>
            <a:pPr marL="228600" indent="-228600">
              <a:buAutoNum type="arabicPeriod"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gle" charset="0"/>
                <a:ea typeface="Bogle" charset="0"/>
                <a:cs typeface="Bogle" charset="0"/>
              </a:rPr>
              <a:t>Seasonal Indices calculated via BSTS and TBATS.</a:t>
            </a:r>
          </a:p>
          <a:p>
            <a:pPr marL="228600" indent="-228600">
              <a:buAutoNum type="arabicPeriod"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gle" charset="0"/>
                <a:ea typeface="Bogle" charset="0"/>
                <a:cs typeface="Bogle" charset="0"/>
              </a:rPr>
              <a:t>BSTS fluctuates too much.</a:t>
            </a:r>
          </a:p>
          <a:p>
            <a:pPr marL="228600" indent="-228600">
              <a:buAutoNum type="arabicPeriod"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gle" charset="0"/>
                <a:ea typeface="Bogle" charset="0"/>
                <a:cs typeface="Bogle" charset="0"/>
              </a:rPr>
              <a:t>TBATS is too smooth. </a:t>
            </a:r>
          </a:p>
          <a:p>
            <a:pPr marL="228600" indent="-228600">
              <a:buAutoNum type="arabicPeriod"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gle" charset="0"/>
                <a:ea typeface="Bogle" charset="0"/>
                <a:cs typeface="Bogle" charset="0"/>
              </a:rPr>
              <a:t>Built an ensemble seasonal index - using weighted average, followed by smoothing.</a:t>
            </a:r>
          </a:p>
          <a:p>
            <a:pPr marL="228600" indent="-228600">
              <a:buAutoNum type="arabicPeriod"/>
            </a:pP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4140"/>
            <a:ext cx="8229600" cy="52322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Phase 1: Seasonal Indices.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7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1047281850"/>
              </p:ext>
            </p:extLst>
          </p:nvPr>
        </p:nvGraphicFramePr>
        <p:xfrm>
          <a:off x="4572000" y="158750"/>
          <a:ext cx="6096000" cy="241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356395777"/>
              </p:ext>
            </p:extLst>
          </p:nvPr>
        </p:nvGraphicFramePr>
        <p:xfrm>
          <a:off x="-1524000" y="2571750"/>
          <a:ext cx="6096000" cy="241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1087128794"/>
              </p:ext>
            </p:extLst>
          </p:nvPr>
        </p:nvGraphicFramePr>
        <p:xfrm>
          <a:off x="-1524000" y="158750"/>
          <a:ext cx="6096000" cy="241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693430685"/>
              </p:ext>
            </p:extLst>
          </p:nvPr>
        </p:nvGraphicFramePr>
        <p:xfrm>
          <a:off x="4572000" y="2571750"/>
          <a:ext cx="6096000" cy="241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042180226"/>
              </p:ext>
            </p:extLst>
          </p:nvPr>
        </p:nvGraphicFramePr>
        <p:xfrm>
          <a:off x="2590800" y="1060450"/>
          <a:ext cx="3962400" cy="302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sp>
        <p:nvSpPr>
          <p:cNvPr id="24" name="Title 5"/>
          <p:cNvSpPr>
            <a:spLocks noGrp="1"/>
          </p:cNvSpPr>
          <p:nvPr>
            <p:ph type="title"/>
          </p:nvPr>
        </p:nvSpPr>
        <p:spPr>
          <a:xfrm>
            <a:off x="457200" y="219730"/>
            <a:ext cx="8229600" cy="52322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Phase 1: Quarterly Forecasting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6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23220"/>
          </a:xfrm>
        </p:spPr>
        <p:txBody>
          <a:bodyPr/>
          <a:lstStyle/>
          <a:p>
            <a:r>
              <a:rPr lang="en-US" dirty="0" smtClean="0"/>
              <a:t>Phase 1: Case Study - Q4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99" y="523220"/>
            <a:ext cx="8824001" cy="43002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57357"/>
            <a:ext cx="1143000" cy="136525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2514600" y="2876550"/>
            <a:ext cx="0" cy="1752600"/>
          </a:xfrm>
          <a:prstGeom prst="line">
            <a:avLst/>
          </a:prstGeom>
          <a:ln w="127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265821" y="895350"/>
            <a:ext cx="0" cy="3733800"/>
          </a:xfrm>
          <a:prstGeom prst="line">
            <a:avLst/>
          </a:prstGeom>
          <a:ln w="127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4600" y="259955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/>
                </a:solidFill>
                <a:latin typeface="Bogle" charset="0"/>
                <a:ea typeface="Bogle" charset="0"/>
                <a:cs typeface="Bogle" charset="0"/>
              </a:rPr>
              <a:t>Thanksgiving</a:t>
            </a:r>
            <a:endParaRPr lang="en-US" sz="1200" dirty="0">
              <a:solidFill>
                <a:schemeClr val="accent5"/>
              </a:solidFill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7800" y="61835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/>
                </a:solidFill>
                <a:latin typeface="Bogle" charset="0"/>
                <a:ea typeface="Bogle" charset="0"/>
                <a:cs typeface="Bogle" charset="0"/>
              </a:rPr>
              <a:t>Christmas</a:t>
            </a:r>
            <a:endParaRPr lang="en-US" sz="1200" dirty="0">
              <a:solidFill>
                <a:schemeClr val="accent5"/>
              </a:solidFill>
              <a:latin typeface="Bogle" charset="0"/>
              <a:ea typeface="Bogle" charset="0"/>
              <a:cs typeface="Bog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66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Driver Variables for classification found, Classification model built.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5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Labs">
      <a:dk1>
        <a:srgbClr val="000000"/>
      </a:dk1>
      <a:lt1>
        <a:srgbClr val="FFFFFF"/>
      </a:lt1>
      <a:dk2>
        <a:srgbClr val="004C91"/>
      </a:dk2>
      <a:lt2>
        <a:srgbClr val="EEECE1"/>
      </a:lt2>
      <a:accent1>
        <a:srgbClr val="32ADE4"/>
      </a:accent1>
      <a:accent2>
        <a:srgbClr val="FEC221"/>
      </a:accent2>
      <a:accent3>
        <a:srgbClr val="63BF78"/>
      </a:accent3>
      <a:accent4>
        <a:srgbClr val="D952D4"/>
      </a:accent4>
      <a:accent5>
        <a:srgbClr val="7D7F7D"/>
      </a:accent5>
      <a:accent6>
        <a:srgbClr val="2D2751"/>
      </a:accent6>
      <a:hlink>
        <a:srgbClr val="0000FF"/>
      </a:hlink>
      <a:folHlink>
        <a:srgbClr val="800080"/>
      </a:folHlink>
    </a:clrScheme>
    <a:fontScheme name="Custom 1">
      <a:majorFont>
        <a:latin typeface="Century Gothic"/>
        <a:ea typeface="Microsoft YaHei"/>
        <a:cs typeface=""/>
      </a:majorFont>
      <a:minorFont>
        <a:latin typeface="Calibri Light"/>
        <a:ea typeface="Microsoft YaHei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Labs">
      <a:dk1>
        <a:srgbClr val="000000"/>
      </a:dk1>
      <a:lt1>
        <a:srgbClr val="FFFFFF"/>
      </a:lt1>
      <a:dk2>
        <a:srgbClr val="004C91"/>
      </a:dk2>
      <a:lt2>
        <a:srgbClr val="EEECE1"/>
      </a:lt2>
      <a:accent1>
        <a:srgbClr val="32ADE4"/>
      </a:accent1>
      <a:accent2>
        <a:srgbClr val="FEC221"/>
      </a:accent2>
      <a:accent3>
        <a:srgbClr val="63BF78"/>
      </a:accent3>
      <a:accent4>
        <a:srgbClr val="D952D4"/>
      </a:accent4>
      <a:accent5>
        <a:srgbClr val="7D7F7D"/>
      </a:accent5>
      <a:accent6>
        <a:srgbClr val="2D2751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0C35CB65F17F49AD97533A498935FC" ma:contentTypeVersion="1" ma:contentTypeDescription="Create a new document." ma:contentTypeScope="" ma:versionID="bb679ff274f859d110c265f848cd5579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8AFA4D-A788-438C-8EB2-66506D9864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BC25616-F86B-4C0B-8160-BE2D45A66B5D}">
  <ds:schemaRefs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820204DC-E3D2-4581-842B-495588814E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19475</TotalTime>
  <Words>1287</Words>
  <Application>Microsoft Macintosh PowerPoint</Application>
  <PresentationFormat>On-screen Show (16:9)</PresentationFormat>
  <Paragraphs>304</Paragraphs>
  <Slides>23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Bogle</vt:lpstr>
      <vt:lpstr>Calibri Light</vt:lpstr>
      <vt:lpstr>Cambria Math</vt:lpstr>
      <vt:lpstr>Estrangelo Edessa</vt:lpstr>
      <vt:lpstr>Lato Light</vt:lpstr>
      <vt:lpstr>Microsoft YaHei</vt:lpstr>
      <vt:lpstr>ＭＳ Ｐゴシック</vt:lpstr>
      <vt:lpstr>Times</vt:lpstr>
      <vt:lpstr>Arial</vt:lpstr>
      <vt:lpstr>1_Default Design</vt:lpstr>
      <vt:lpstr>Custom Design</vt:lpstr>
      <vt:lpstr>Forecasting of OG orders.</vt:lpstr>
      <vt:lpstr>Overview</vt:lpstr>
      <vt:lpstr>Overview: Work done.</vt:lpstr>
      <vt:lpstr>Overview – Results.</vt:lpstr>
      <vt:lpstr>Phase 1.</vt:lpstr>
      <vt:lpstr>Phase 1: Seasonal Indices.</vt:lpstr>
      <vt:lpstr>Phase 1: Quarterly Forecasting analysis.</vt:lpstr>
      <vt:lpstr>Phase 1: Case Study - Q4</vt:lpstr>
      <vt:lpstr>Phase 2</vt:lpstr>
      <vt:lpstr>Phase 2: Forecast improvement during Easter, Thanksgiving and Christmas </vt:lpstr>
      <vt:lpstr>PowerPoint Presentation</vt:lpstr>
      <vt:lpstr>PowerPoint Presentation</vt:lpstr>
      <vt:lpstr>PowerPoint Presentation</vt:lpstr>
      <vt:lpstr>Phase 3</vt:lpstr>
      <vt:lpstr>Phase 3: Details.</vt:lpstr>
      <vt:lpstr>Phase 3: Results</vt:lpstr>
      <vt:lpstr>Phase 3: Results</vt:lpstr>
      <vt:lpstr>Phase 4</vt:lpstr>
      <vt:lpstr>Phase 4: judging marginal utility of Phase 3.</vt:lpstr>
      <vt:lpstr>PowerPoint Presentation</vt:lpstr>
      <vt:lpstr>Process | Steps</vt:lpstr>
      <vt:lpstr>PowerPoint Presentation</vt:lpstr>
      <vt:lpstr>Thanks!</vt:lpstr>
    </vt:vector>
  </TitlesOfParts>
  <Manager/>
  <Company>Wal-Mart Stores, Inc.</Company>
  <LinksUpToDate>false</LinksUpToDate>
  <SharedDoc>false</SharedDoc>
  <HyperlinkBase/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Labs - PowerPoint Template</dc:title>
  <dc:subject/>
  <dc:creator>Jeff Gagne</dc:creator>
  <cp:keywords/>
  <dc:description/>
  <cp:lastModifiedBy>Soumik Purkayastha</cp:lastModifiedBy>
  <cp:revision>1066</cp:revision>
  <dcterms:created xsi:type="dcterms:W3CDTF">2009-03-10T15:45:14Z</dcterms:created>
  <dcterms:modified xsi:type="dcterms:W3CDTF">2018-07-10T07:59:28Z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_AdHocReviewCycleID">
    <vt:i4>-257417149</vt:i4>
  </property>
  <property fmtid="{D5CDD505-2E9C-101B-9397-08002B2CF9AE}" pid="4" name="_NewReviewCycle">
    <vt:lpwstr/>
  </property>
  <property fmtid="{D5CDD505-2E9C-101B-9397-08002B2CF9AE}" pid="5" name="_EmailSubject">
    <vt:lpwstr>Walmart Lab Branded PowerPoint Deck</vt:lpwstr>
  </property>
  <property fmtid="{D5CDD505-2E9C-101B-9397-08002B2CF9AE}" pid="6" name="_AuthorEmail">
    <vt:lpwstr>Heidi.Kelley@walmart.com</vt:lpwstr>
  </property>
  <property fmtid="{D5CDD505-2E9C-101B-9397-08002B2CF9AE}" pid="7" name="_AuthorEmailDisplayName">
    <vt:lpwstr>Heidi Daniels</vt:lpwstr>
  </property>
  <property fmtid="{D5CDD505-2E9C-101B-9397-08002B2CF9AE}" pid="8" name="_PreviousAdHocReviewCycleID">
    <vt:i4>-1119470230</vt:i4>
  </property>
  <property fmtid="{D5CDD505-2E9C-101B-9397-08002B2CF9AE}" pid="9" name="ContentTypeId">
    <vt:lpwstr>0x010100D90C35CB65F17F49AD97533A498935FC</vt:lpwstr>
  </property>
</Properties>
</file>