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62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2EF01-255E-430C-A610-CD36ECDC9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D5E0D5-1E3D-49D9-905C-384B81F64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D38938-4449-4DFE-8413-5F9FA968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251-5CFE-4B8F-AA01-D41FFA13338D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38B9B7-5596-4B7D-BAF4-56EDD8B0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CEABD0-14AC-46CD-967C-B728301E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9C9C-E1A1-4309-B528-ECB891AF5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57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6BF2D-8FC2-4E3B-AC5B-D97F64E4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6B0B1C-2578-4871-8B13-E492F5CDC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E69D5C-41DD-4C5F-9D51-90CB7097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251-5CFE-4B8F-AA01-D41FFA13338D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1136A8-DB01-4C50-BB69-0B46879C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644986-26B8-4FAC-AFED-42A85240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9C9C-E1A1-4309-B528-ECB891AF5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65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D475CF-3722-4065-AED3-F058E12D2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6C7E45-496F-4A61-84EC-625710BC7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DD09DE-2346-4754-A4F5-F22C5F35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251-5CFE-4B8F-AA01-D41FFA13338D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8B9430-B538-45E2-9CA3-A18E995E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0BE3FA-4AE0-4781-BBA7-AC11C3A6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9C9C-E1A1-4309-B528-ECB891AF5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99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1248A-133D-497D-971A-602B8C4F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19767-7180-4544-9883-CEC0D35AB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4C8B75-C12E-44A7-892C-C81D65EC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251-5CFE-4B8F-AA01-D41FFA13338D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430866-C0C5-4EED-ACCD-16DDFAC1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BED647-AC24-49D3-ACB4-A295F3AB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9C9C-E1A1-4309-B528-ECB891AF5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5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4EFDE-F6B0-42BC-8B74-5D21DB97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00D981-26D3-4036-AF00-B93ACD1AF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DB18DD-86EC-4CDF-B156-FE666425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251-5CFE-4B8F-AA01-D41FFA13338D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5995E-E91B-43F9-8890-B3393117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1989A-C7A6-4169-9A6A-36534E75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9C9C-E1A1-4309-B528-ECB891AF5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58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024A0-EDE5-4A57-8C9A-9ABFD5D3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601412-9094-44B9-90B4-81432A9EC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97C4B5-30A8-40C6-9275-C61F65B80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26BB76-AA10-4CDE-8BD9-3D238BD8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251-5CFE-4B8F-AA01-D41FFA13338D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2899FD-F346-4882-AE51-CB44316A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061B18-5F0E-46E6-B841-1EAE063F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9C9C-E1A1-4309-B528-ECB891AF5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83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7562A-29C5-4004-A851-48F587FB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391171-278D-4F89-9CF5-F08AB6012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C17010-F866-4C73-A6D9-350BDE0C8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2AE9B27-4C26-4850-95EA-EBF201404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BBDC52-C65C-40DF-A373-3FC1F9944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61BD92B-C150-4C53-BF76-84512CE2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251-5CFE-4B8F-AA01-D41FFA13338D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A9B8A2-AEFA-4E1F-A58A-B06180F4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986770-E9F2-4EB5-8B2F-04711D52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9C9C-E1A1-4309-B528-ECB891AF5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71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572D7-F167-4BC1-A466-1016FE9F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3BA8FB-4E66-4FDF-9B77-FBC11666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251-5CFE-4B8F-AA01-D41FFA13338D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594E17-730F-4A21-A7D3-DD2314F1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41ED65-E4F4-46DE-8E58-831BF185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9C9C-E1A1-4309-B528-ECB891AF5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82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1B6418-F1AC-40FF-88A0-FFD52369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251-5CFE-4B8F-AA01-D41FFA13338D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D2A62A0-FB9E-462C-A849-991873A4F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DC71F2-4240-4C99-8C65-88FA8824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9C9C-E1A1-4309-B528-ECB891AF5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55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81D77-1620-4E01-BF39-FB086049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A79103-BD10-4F13-B5CB-0F0FCE6A3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9B0AD1-5079-4F77-AAB4-131A3E97C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FF485A-7590-46CF-B761-23CCA1DE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251-5CFE-4B8F-AA01-D41FFA13338D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5DEBE7-AF5D-4192-911B-7A7ECFC0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2289CC-4838-428C-970B-93B53598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9C9C-E1A1-4309-B528-ECB891AF5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16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16320-C424-4C74-AEC5-4286A3CD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88ABDA-A246-4F66-BF66-7A90CE2F6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9A32FE-71C7-4978-8F8D-99F02E007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A5FC2A-128C-4EBA-BFC8-8A3EC84D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251-5CFE-4B8F-AA01-D41FFA13338D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264E95-1FFF-4B66-BE6C-76CB68CF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097779-752C-4414-8838-E4035447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9C9C-E1A1-4309-B528-ECB891AF5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92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D6619-5AFD-432F-9C07-9C76A54D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550F5E-CAC8-436B-8475-5DB28378A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87D905-A9BF-45B6-BD33-825A92060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3E251-5CFE-4B8F-AA01-D41FFA13338D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39C58-B5DF-4668-B8FB-E537E82B6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211B05-9E7F-47C1-859A-CD78F8B65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49C9C-E1A1-4309-B528-ECB891AF5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22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time_continue=263&amp;v=gemcGAQuTc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5A2D86-3946-4CEE-894B-530EC0A44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Юкагирские языки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B985D8-2C40-4B5C-BF08-B90F3F866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97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73FEE-7B62-4753-90C0-E936B584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Глагол: каузативы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746384-005C-460F-9742-78424AD34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1833562"/>
            <a:ext cx="64865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9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E2D83-1565-4DB2-94AB-FE41BFFD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Глагол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C8A5D4-F179-4653-95F0-09D40C19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согласования глаголов в юкагирских языках важна информационная 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391224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C5C36D5-7A25-48BB-8B5E-FE43503D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информационную структуру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06CD18-062B-4FF2-99AA-84968913E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283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F8E44D-9503-4498-90CD-B4CFD1AA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информационная структура?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86E60BA-A0A9-44CC-BDF1-1CF8C5628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Это разбор высказывания на основании того, информация какого типа содержится в каждой из его частей.</a:t>
            </a:r>
          </a:p>
          <a:p>
            <a:pPr marL="0" indent="0">
              <a:buNone/>
            </a:pPr>
            <a:r>
              <a:rPr lang="ru-RU" dirty="0"/>
              <a:t>Самые важные термины:</a:t>
            </a:r>
          </a:p>
          <a:p>
            <a:r>
              <a:rPr lang="ru-RU" dirty="0"/>
              <a:t>Топик (тема)</a:t>
            </a:r>
          </a:p>
          <a:p>
            <a:r>
              <a:rPr lang="ru-RU" dirty="0"/>
              <a:t>Фокус (рема)</a:t>
            </a:r>
          </a:p>
        </p:txBody>
      </p:sp>
    </p:spTree>
    <p:extLst>
      <p:ext uri="{BB962C8B-B14F-4D97-AF65-F5344CB8AC3E}">
        <p14:creationId xmlns:p14="http://schemas.microsoft.com/office/powerpoint/2010/main" val="2907156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A1DE7-170A-45FA-821F-09CCF28A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Топик и фокус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27C893-FFBE-430C-A590-E49779206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Петя и Маша вошли в комнату. Маша (топик) говорила по телефону, Петя (топик) смотрел в сторону.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Ответ на частный вопрос почти всегда в фокусе:</a:t>
            </a:r>
          </a:p>
          <a:p>
            <a:pPr>
              <a:buFontTx/>
              <a:buChar char="-"/>
            </a:pPr>
            <a:r>
              <a:rPr lang="ru-RU" dirty="0"/>
              <a:t>Кто разбил вазу? – Кошка (фокус) разбила вазу (топик)</a:t>
            </a:r>
          </a:p>
          <a:p>
            <a:pPr>
              <a:buFontTx/>
              <a:buChar char="-"/>
            </a:pPr>
            <a:r>
              <a:rPr lang="ru-RU" dirty="0"/>
              <a:t>Где сидят гости? – Гости (топик) сидят на кухне (фокус)</a:t>
            </a:r>
          </a:p>
          <a:p>
            <a:pPr>
              <a:buFontTx/>
              <a:buChar char="-"/>
            </a:pPr>
            <a:r>
              <a:rPr lang="ru-RU" dirty="0"/>
              <a:t>Кому ты звонишь? – Я (топик) звоню врачу (фокус)</a:t>
            </a:r>
          </a:p>
        </p:txBody>
      </p:sp>
    </p:spTree>
    <p:extLst>
      <p:ext uri="{BB962C8B-B14F-4D97-AF65-F5344CB8AC3E}">
        <p14:creationId xmlns:p14="http://schemas.microsoft.com/office/powerpoint/2010/main" val="1419055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F4D2C-369F-4EF1-B50A-6A8514E5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Топик и фокус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AF2E0-95A4-4A25-9D86-32A5643F8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некоторых языках есть специальные морфемы, которые вешаются на топик или фокус. Например, так устроен японский.</a:t>
            </a:r>
          </a:p>
        </p:txBody>
      </p:sp>
    </p:spTree>
    <p:extLst>
      <p:ext uri="{BB962C8B-B14F-4D97-AF65-F5344CB8AC3E}">
        <p14:creationId xmlns:p14="http://schemas.microsoft.com/office/powerpoint/2010/main" val="408276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8145AB-4B4B-44B8-B823-4BFEE9A4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B978F3-E013-4750-B285-DD0C486D5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2633662"/>
            <a:ext cx="7934325" cy="15906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20285D-F363-4894-BE2D-6C6BA7F47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4805045"/>
            <a:ext cx="44958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29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E91C3-9E47-412A-B288-72F922D9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Глагол: времена и наклонения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C99B5F-381A-48E8-A406-8D1FF9BD9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143125"/>
            <a:ext cx="84391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96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EDE2D-7A0A-42D7-9BF8-861DDCF6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63C4C0-9697-477F-89B4-D27A584B4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Проспектив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Imaginative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BF55E9-4BE1-4BFB-95EF-5471B4D5C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40" y="2257425"/>
            <a:ext cx="3733800" cy="11239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AEB680-823D-42D8-9E99-46E911D84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02" y="3869690"/>
            <a:ext cx="79152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74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7E09B-1736-441C-AC37-2930CACD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F3C4E9-4B72-4A8A-BBDF-B840F490E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Inferential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Гипотетические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E88FB2-2E5A-4945-A6D9-09AF0F08B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209800"/>
            <a:ext cx="6324600" cy="24384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F13DA1-6803-4BF8-97A5-C1EC69E5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802" y="5360035"/>
            <a:ext cx="50196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AA9D6-B41D-48D6-B644-92F6C1CB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 какой семье и к какой группе относится юкагирский?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88B8C9-FD5A-40F8-B32E-B9B9A1E64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Ни к какой. Это язык-</a:t>
            </a:r>
            <a:r>
              <a:rPr lang="ru-RU" dirty="0" err="1"/>
              <a:t>изолят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0972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82CCB-6F0D-459C-AA3B-FAC68653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глагольные штуки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C0ED09-B444-4E1E-9BE8-E591B75B6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Дезидератив</a:t>
            </a:r>
            <a:r>
              <a:rPr lang="ru-RU" dirty="0"/>
              <a:t> – желательное наклонение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5BE252-E9A0-469D-ABA2-82B4A3122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32" y="2309177"/>
            <a:ext cx="4905375" cy="13049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3FE572-B0D1-4CBD-94BA-B72D2F8D2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3640137"/>
            <a:ext cx="85248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33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7185A-1E53-4BC0-B15F-7911729D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Местоимения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186055-41FA-465B-AAE9-9EE700500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9" y="1166822"/>
            <a:ext cx="10901471" cy="275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52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C89DA-3226-4014-8103-A6EDA2EB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Суффиксы местоимений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7669E5-B16E-4052-B195-254A2A3A6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875"/>
            <a:ext cx="84963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73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4308D-48BF-446D-8313-F0B8EB66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Суффиксы местоимений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B521F0-5DF8-48C4-A3B7-0D0217EFD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2338387"/>
            <a:ext cx="85153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67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D21D6-AE68-43D2-9954-E1064D9E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Указательные местоимения: 5 по цене двух!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269421-4689-47A8-ACC8-0D2702AE5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376487"/>
            <a:ext cx="74485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26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AC162-0EAA-4D53-BE9D-57709120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Указательные наречия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17A9E2-330E-42F1-90FF-716FE4F91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2409825"/>
            <a:ext cx="64198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62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DA863-5E26-4092-826B-7EA31E8C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Возвратные «местоимения»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3DD621-B8D3-49F1-8FBA-E7A684AA0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27" y="1528127"/>
            <a:ext cx="5076825" cy="10382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5E7BB3-23A2-4E83-8999-4B903181A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5" y="3207385"/>
            <a:ext cx="82867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29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1CA29-A8A2-4956-9D1B-EA40D5E5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Числительные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844EB7-7B1A-4619-8F7A-E6E3D37C7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Две основы: </a:t>
            </a:r>
            <a:r>
              <a:rPr lang="ru-RU" dirty="0" err="1"/>
              <a:t>аттрибутивная</a:t>
            </a:r>
            <a:r>
              <a:rPr lang="ru-RU" dirty="0"/>
              <a:t> (приименная) и глагольная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867237-BDE4-4064-8B8E-B4D187254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72" y="2788602"/>
            <a:ext cx="5819775" cy="10572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53C192-4ED9-4E39-A2B8-CCE4C5F47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377" y="4310697"/>
            <a:ext cx="54197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10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A349B-77E1-4EE1-B72D-3486C145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 число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14C1EF-F2EB-48A2-B760-102DEFC66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в русском, у юкагирских существительных есть единственное число, которое ничем не выражается, и множественное, которое выражается специальной морфемой.</a:t>
            </a:r>
          </a:p>
          <a:p>
            <a:pPr marL="0" indent="0">
              <a:buNone/>
            </a:pPr>
            <a:r>
              <a:rPr lang="ru-RU" dirty="0"/>
              <a:t>Отличие от русского:</a:t>
            </a:r>
          </a:p>
          <a:p>
            <a:pPr marL="0" indent="0">
              <a:buNone/>
            </a:pPr>
            <a:r>
              <a:rPr lang="ru-RU" dirty="0"/>
              <a:t>Множественное число может выражаться ТОЛЬКО у определённых существительных.</a:t>
            </a:r>
          </a:p>
          <a:p>
            <a:pPr marL="0" indent="0">
              <a:buNone/>
            </a:pPr>
            <a:r>
              <a:rPr lang="ru-RU" dirty="0"/>
              <a:t>Вася ест эти яблоки – </a:t>
            </a:r>
            <a:r>
              <a:rPr lang="ru-RU" dirty="0" err="1"/>
              <a:t>ок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Вася любит есть яблоки – нельзя! Можно только «Вася любит есть яблоко»</a:t>
            </a:r>
          </a:p>
        </p:txBody>
      </p:sp>
    </p:spTree>
    <p:extLst>
      <p:ext uri="{BB962C8B-B14F-4D97-AF65-F5344CB8AC3E}">
        <p14:creationId xmlns:p14="http://schemas.microsoft.com/office/powerpoint/2010/main" val="1639955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692EB-CB58-4388-A4E5-12D1955C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Ещё про существительные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4ADBE-A125-488F-ADD7-7DCA7FC58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юкагирском есть не только уменьшительный, но и увеличительный суффикс (в русском он тоже есть, но не так часто используется, как уменьшительный – что это за суффикс?)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AD27CC-42C4-4C37-9F58-302FD9FBF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3197225"/>
            <a:ext cx="84201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3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30DE2-E41D-464A-A4D1-91C52F17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E3FCDF-2CC9-4449-AD9A-D44292EB1E14}"/>
              </a:ext>
            </a:extLst>
          </p:cNvPr>
          <p:cNvSpPr/>
          <p:nvPr/>
        </p:nvSpPr>
        <p:spPr>
          <a:xfrm>
            <a:off x="4146975" y="1626215"/>
            <a:ext cx="38980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Юкагирский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00AC55A-EA7F-425C-A797-6560E0EB239C}"/>
              </a:ext>
            </a:extLst>
          </p:cNvPr>
          <p:cNvCxnSpPr/>
          <p:nvPr/>
        </p:nvCxnSpPr>
        <p:spPr>
          <a:xfrm flipH="1">
            <a:off x="3515360" y="2641600"/>
            <a:ext cx="1595120" cy="122936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0CBDBB3-D9D4-4140-BE94-0BD5F39104B1}"/>
              </a:ext>
            </a:extLst>
          </p:cNvPr>
          <p:cNvCxnSpPr>
            <a:cxnSpLocks/>
          </p:cNvCxnSpPr>
          <p:nvPr/>
        </p:nvCxnSpPr>
        <p:spPr>
          <a:xfrm>
            <a:off x="6908800" y="2672080"/>
            <a:ext cx="1513840" cy="134112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83E670-CE17-4470-AEBF-1EED1375AB85}"/>
              </a:ext>
            </a:extLst>
          </p:cNvPr>
          <p:cNvSpPr txBox="1"/>
          <p:nvPr/>
        </p:nvSpPr>
        <p:spPr>
          <a:xfrm>
            <a:off x="2291080" y="4013200"/>
            <a:ext cx="2479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>
                <a:solidFill>
                  <a:schemeClr val="accent2"/>
                </a:solidFill>
              </a:rPr>
              <a:t>Северный</a:t>
            </a:r>
          </a:p>
          <a:p>
            <a:pPr algn="ctr"/>
            <a:r>
              <a:rPr lang="ru-RU" sz="2200" dirty="0">
                <a:solidFill>
                  <a:schemeClr val="accent2"/>
                </a:solidFill>
              </a:rPr>
              <a:t>(тундровый)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B2914-98F5-4D5A-A779-EC1DC0324C69}"/>
              </a:ext>
            </a:extLst>
          </p:cNvPr>
          <p:cNvSpPr txBox="1"/>
          <p:nvPr/>
        </p:nvSpPr>
        <p:spPr>
          <a:xfrm>
            <a:off x="6908800" y="4013200"/>
            <a:ext cx="3139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>
                <a:solidFill>
                  <a:schemeClr val="accent2"/>
                </a:solidFill>
              </a:rPr>
              <a:t>Южный</a:t>
            </a:r>
          </a:p>
          <a:p>
            <a:pPr algn="ctr"/>
            <a:r>
              <a:rPr lang="ru-RU" sz="2200" dirty="0">
                <a:solidFill>
                  <a:schemeClr val="accent2"/>
                </a:solidFill>
              </a:rPr>
              <a:t>(лесной, колымский)</a:t>
            </a:r>
          </a:p>
        </p:txBody>
      </p:sp>
    </p:spTree>
    <p:extLst>
      <p:ext uri="{BB962C8B-B14F-4D97-AF65-F5344CB8AC3E}">
        <p14:creationId xmlns:p14="http://schemas.microsoft.com/office/powerpoint/2010/main" val="2041341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22447-2FF7-4C88-9587-249D9FFF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Прилагательные?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F1BC37-8447-4A4E-B5A3-81712CA60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00" y="2330132"/>
            <a:ext cx="3200400" cy="10191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E37F18-017C-4EB0-88C7-333C9DE19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487" y="4139882"/>
            <a:ext cx="51530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98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E8A36-5166-433D-B102-3F70BC07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Падежи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EF2B6A-0A16-4F31-828E-CC47A53F9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1774190"/>
            <a:ext cx="82391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90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3A908-6CEA-45FA-B249-AB104662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Дательный - два в одном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6EFD0D-65D7-4314-BCD6-23E0BAADB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92" y="2155507"/>
            <a:ext cx="7191375" cy="9620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3BFE70-06FE-4899-A5F5-A2FF57339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5" y="3487737"/>
            <a:ext cx="61912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43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31E93-8AF7-4878-BC85-22DF9230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Трансформатив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23E096-33D8-4A19-B667-0E110A892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1581467"/>
            <a:ext cx="71628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15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999C0-F9FD-42F2-9641-998190E7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E0C62E-4E09-4AB9-92A1-9C60194B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hlinkClick r:id="rId2"/>
              </a:rPr>
              <a:t>https://www.youtube.com/watch?time_continue=263&amp;v=gemcGAQuTc0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390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7DB98-F2FF-4EA2-BFCB-D42B5C5B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"/>
            <a:ext cx="10515600" cy="1325563"/>
          </a:xfrm>
        </p:spPr>
        <p:txBody>
          <a:bodyPr/>
          <a:lstStyle/>
          <a:p>
            <a:r>
              <a:rPr lang="ru-RU" dirty="0"/>
              <a:t>На карте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67545A-3846-4A77-8487-1B9A3BE58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04" y="1040448"/>
            <a:ext cx="10331591" cy="58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2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DF094-F38A-4155-A158-3C3D527E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На карте и во времени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ÑÐºÐ°Ð³Ð¸ÑÑÐºÐ¸Ð¹ ÑÐ·ÑÐº">
            <a:extLst>
              <a:ext uri="{FF2B5EF4-FFF2-40B4-BE49-F238E27FC236}">
                <a16:creationId xmlns:a16="http://schemas.microsoft.com/office/drawing/2014/main" id="{0364F3F4-13B9-42B1-A15F-B3B93398E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9627" y="492573"/>
            <a:ext cx="6521935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05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9D5B0-69B3-4102-9442-003A6EA9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Количество говорящих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A828C9-5328-4B79-87FE-F0E2B445A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2010 год – 370 человек</a:t>
            </a:r>
          </a:p>
          <a:p>
            <a:pPr marL="0" indent="0">
              <a:buNone/>
            </a:pPr>
            <a:r>
              <a:rPr lang="ru-RU" dirty="0"/>
              <a:t>ЮКАГИРСКИЙ ЯЗЫК СТРЕМИТЕЛЬНО ВЫМИРАЕТ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Раньше в семье было ещё два языка: </a:t>
            </a:r>
            <a:r>
              <a:rPr lang="ru-RU" dirty="0" err="1"/>
              <a:t>омокский</a:t>
            </a:r>
            <a:r>
              <a:rPr lang="ru-RU" dirty="0"/>
              <a:t> и чуванский. </a:t>
            </a:r>
            <a:r>
              <a:rPr lang="ru-RU" dirty="0" err="1"/>
              <a:t>Омокский</a:t>
            </a:r>
            <a:r>
              <a:rPr lang="ru-RU" dirty="0"/>
              <a:t> вымер в </a:t>
            </a:r>
            <a:r>
              <a:rPr lang="en-US" dirty="0"/>
              <a:t>XVIII</a:t>
            </a:r>
            <a:r>
              <a:rPr lang="ru-RU" dirty="0"/>
              <a:t> веке, чуванский – в </a:t>
            </a:r>
            <a:r>
              <a:rPr lang="en-US" dirty="0"/>
              <a:t>XIX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560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43EC5-05A7-41C2-94E4-6CA7624F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Фонетика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0B87C6-9579-4734-8512-B0D3726B9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35" y="1900237"/>
            <a:ext cx="8553450" cy="30575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86EDE4-0471-4AC5-8CCF-218D78B89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977" y="1900237"/>
            <a:ext cx="5724525" cy="2343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324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2D2A3-00FE-4783-AFC1-CF6A40EF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Кое-что про слоги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326946-4E39-49E5-872B-09EE15582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795462"/>
            <a:ext cx="75438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6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5AA3B-1239-47DA-A57C-9AF17734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Грамматический строй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F73660-9644-4C22-B197-1F183A0E9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Юкагирский – агглютинативный язык</a:t>
            </a:r>
          </a:p>
          <a:p>
            <a:pPr marL="0" indent="0">
              <a:buNone/>
            </a:pPr>
            <a:r>
              <a:rPr lang="ru-RU" dirty="0"/>
              <a:t>Что такое агглютинативные языки?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619808-5A84-4B7A-8129-DAF38A430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3652202"/>
            <a:ext cx="56007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3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408</Words>
  <Application>Microsoft Office PowerPoint</Application>
  <PresentationFormat>Широкоэкранный</PresentationFormat>
  <Paragraphs>78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Тема Office</vt:lpstr>
      <vt:lpstr>Юкагирские языки</vt:lpstr>
      <vt:lpstr>К какой семье и к какой группе относится юкагирский?</vt:lpstr>
      <vt:lpstr>Презентация PowerPoint</vt:lpstr>
      <vt:lpstr>На карте</vt:lpstr>
      <vt:lpstr>На карте и во времени</vt:lpstr>
      <vt:lpstr>Количество говорящих</vt:lpstr>
      <vt:lpstr>Фонетика</vt:lpstr>
      <vt:lpstr>Кое-что про слоги</vt:lpstr>
      <vt:lpstr>Грамматический строй</vt:lpstr>
      <vt:lpstr>Глагол: каузативы</vt:lpstr>
      <vt:lpstr>Глагол</vt:lpstr>
      <vt:lpstr>Введение в информационную структуру</vt:lpstr>
      <vt:lpstr>Что такое информационная структура?</vt:lpstr>
      <vt:lpstr>Топик и фокус</vt:lpstr>
      <vt:lpstr>Топик и фокус</vt:lpstr>
      <vt:lpstr>Презентация PowerPoint</vt:lpstr>
      <vt:lpstr>Глагол: времена и наклонения</vt:lpstr>
      <vt:lpstr>Примеры</vt:lpstr>
      <vt:lpstr>Примеры</vt:lpstr>
      <vt:lpstr>Другие глагольные штуки</vt:lpstr>
      <vt:lpstr>Местоимения</vt:lpstr>
      <vt:lpstr>Суффиксы местоимений</vt:lpstr>
      <vt:lpstr>Суффиксы местоимений</vt:lpstr>
      <vt:lpstr>Указательные местоимения: 5 по цене двух!</vt:lpstr>
      <vt:lpstr>Указательные наречия</vt:lpstr>
      <vt:lpstr>Возвратные «местоимения»</vt:lpstr>
      <vt:lpstr>Числительные</vt:lpstr>
      <vt:lpstr>Про число</vt:lpstr>
      <vt:lpstr>Ещё про существительные</vt:lpstr>
      <vt:lpstr>Прилагательные?</vt:lpstr>
      <vt:lpstr>Падежи</vt:lpstr>
      <vt:lpstr>Дательный - два в одном</vt:lpstr>
      <vt:lpstr>Трансформатив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Юкагирские языки</dc:title>
  <dc:creator>Наследскова Полина Леонидовна</dc:creator>
  <cp:lastModifiedBy>Наследскова Полина Леонидовна</cp:lastModifiedBy>
  <cp:revision>4</cp:revision>
  <dcterms:created xsi:type="dcterms:W3CDTF">2019-04-23T22:45:24Z</dcterms:created>
  <dcterms:modified xsi:type="dcterms:W3CDTF">2019-04-23T23:11:16Z</dcterms:modified>
</cp:coreProperties>
</file>