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5" r:id="rId5"/>
    <p:sldId id="259" r:id="rId6"/>
    <p:sldId id="261" r:id="rId7"/>
    <p:sldId id="260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6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8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8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676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36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626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3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08EB7D-7274-4717-B350-BC77CA3FF48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23957-EDAA-4ACF-9EAC-08986C0632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38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6965A-D194-4F95-B864-A1CE8C406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F.A.Q.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115415-A936-4AE2-9D5E-8DA708949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Основные факты о лингвистике</a:t>
            </a:r>
          </a:p>
        </p:txBody>
      </p:sp>
    </p:spTree>
    <p:extLst>
      <p:ext uri="{BB962C8B-B14F-4D97-AF65-F5344CB8AC3E}">
        <p14:creationId xmlns:p14="http://schemas.microsoft.com/office/powerpoint/2010/main" val="158922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79E27-6CAB-48A0-B6BF-81B53C8F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выучить все языки мира?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3E87D-3AC0-4E76-889D-EFA8B64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Люди в </a:t>
            </a:r>
            <a:r>
              <a:rPr lang="ru-RU" dirty="0" err="1"/>
              <a:t>Гинухе</a:t>
            </a:r>
            <a:r>
              <a:rPr lang="ru-RU" dirty="0"/>
              <a:t> – 5 родных языков</a:t>
            </a:r>
          </a:p>
          <a:p>
            <a:pPr marL="0" indent="0">
              <a:buNone/>
            </a:pPr>
            <a:r>
              <a:rPr lang="ru-RU" dirty="0"/>
              <a:t>А. А. Зализняк – «У нас на филфаке ходили легенды, что Зализняк знает сорок языков. Когда мы спросили его — правда ли? — он, смутившись, сказал, что на самом деле ХОРОШО знает языков восемь (ну, в совершенстве то есть). Остальные — так себе.</a:t>
            </a:r>
          </a:p>
          <a:p>
            <a:pPr marL="0" indent="0">
              <a:buNone/>
            </a:pPr>
            <a:r>
              <a:rPr lang="ru-RU" dirty="0"/>
              <a:t> — Андрей </a:t>
            </a:r>
            <a:r>
              <a:rPr lang="ru-RU" dirty="0" err="1"/>
              <a:t>Анатольич</a:t>
            </a:r>
            <a:r>
              <a:rPr lang="ru-RU" dirty="0"/>
              <a:t>, а не могли бы Вы прочитать спецкурс арамейского языка? </a:t>
            </a:r>
          </a:p>
          <a:p>
            <a:pPr marL="0" indent="0">
              <a:buNone/>
            </a:pPr>
            <a:r>
              <a:rPr lang="ru-RU" dirty="0"/>
              <a:t>Он отвечал, что вот прямо завтра — нет, но если подготовиться, то сможет. Например, через неделю.»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8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61E99-89BA-4BD0-8DA6-23580683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выучить все языки мира?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E31C9-136E-401A-BE4D-80F894F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С. Старостин:</a:t>
            </a:r>
          </a:p>
          <a:p>
            <a:pPr marL="0" indent="0">
              <a:buNone/>
            </a:pPr>
            <a:r>
              <a:rPr lang="ru-RU" dirty="0"/>
              <a:t>- Самый трудный вопрос для меня: "Сколько вы знаете языков?". Потому что точно на него ответить невозможно. Даже 10 языков нельзя знать в одинаковой степени. Вы можете знать 500 - 600 слов и прекрасно уметь объясниться в стране. Например, английский я знаю прекрасно, потому что все время приходится ездить и разговаривать. Но считаю, что в пассиве у меня немецкий лучше. А можно плохо говорить, но прекрасно читать. Например, древнекитайскую классику я читаю лучше большинства китайцев. Или можно не читать и не говорить, но знать структуру, грамматику. Я не могу говорить </a:t>
            </a:r>
            <a:r>
              <a:rPr lang="ru-RU" dirty="0" err="1"/>
              <a:t>по-негидальски</a:t>
            </a:r>
            <a:r>
              <a:rPr lang="ru-RU" dirty="0"/>
              <a:t> или по-нанайски, но лексику их я хорошо помню. Многие языки уходят в пассив, но потом, если нужно, они возвращаются: в Голландию поехал и быстро восстановил голландский язык. Поэтому, если считать все языки, с которыми я знаком на разных уровнях знания, то их наберется не меньше 400. Но активно разговариваю только на 20. </a:t>
            </a:r>
          </a:p>
        </p:txBody>
      </p:sp>
    </p:spTree>
    <p:extLst>
      <p:ext uri="{BB962C8B-B14F-4D97-AF65-F5344CB8AC3E}">
        <p14:creationId xmlns:p14="http://schemas.microsoft.com/office/powerpoint/2010/main" val="13908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9490A-59BE-42F2-9D46-221F4C51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каком языке мы думаем?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16EDB-0F40-4F6D-A499-80A24F11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родном (или родных)</a:t>
            </a:r>
          </a:p>
          <a:p>
            <a:r>
              <a:rPr lang="ru-RU" dirty="0"/>
              <a:t>При «активации» неродного языка (например, если человек уезжает учиться в другую страну и всё время говорит там, скажем, на английском) – и на </a:t>
            </a:r>
            <a:r>
              <a:rPr lang="ru-RU"/>
              <a:t>этом языке тоже.</a:t>
            </a:r>
          </a:p>
        </p:txBody>
      </p:sp>
    </p:spTree>
    <p:extLst>
      <p:ext uri="{BB962C8B-B14F-4D97-AF65-F5344CB8AC3E}">
        <p14:creationId xmlns:p14="http://schemas.microsoft.com/office/powerpoint/2010/main" val="419294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632B3-FC02-4DE6-A05F-E02DA2EF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люди до сих пор не перешли на общий язык?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DC889-0782-489D-9EAE-B8FEF538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доступа к образованию</a:t>
            </a:r>
          </a:p>
          <a:p>
            <a:r>
              <a:rPr lang="ru-RU" dirty="0"/>
              <a:t>Проблема диалектов (с развитием интернета становится менее критичной)</a:t>
            </a:r>
          </a:p>
        </p:txBody>
      </p:sp>
    </p:spTree>
    <p:extLst>
      <p:ext uri="{BB962C8B-B14F-4D97-AF65-F5344CB8AC3E}">
        <p14:creationId xmlns:p14="http://schemas.microsoft.com/office/powerpoint/2010/main" val="308767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569D9-3E30-4C21-A024-5C7D8600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каких сферах деятельности лингвистика сейчас больше всего востребована?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B9EF1-6A24-4DE5-B006-D270D0FA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Поисковики, машинный перевод </a:t>
            </a:r>
            <a:r>
              <a:rPr lang="en-US" dirty="0"/>
              <a:t>etc.</a:t>
            </a:r>
          </a:p>
          <a:p>
            <a:r>
              <a:rPr lang="ru-RU" dirty="0"/>
              <a:t>Нейролингвистика (при проведении операций на мозг)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8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46D32-1C44-4028-B850-2E4E4D6D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появляются языки?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622C87-9FDB-4A32-A064-897C3E61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Сейчас:</a:t>
            </a:r>
          </a:p>
          <a:p>
            <a:pPr lvl="1"/>
            <a:r>
              <a:rPr lang="ru-RU" dirty="0"/>
              <a:t>Из уже существующих языков (устные)</a:t>
            </a:r>
          </a:p>
          <a:p>
            <a:pPr lvl="1"/>
            <a:r>
              <a:rPr lang="ru-RU" dirty="0"/>
              <a:t>Иногда – с нуля (жестовые)</a:t>
            </a:r>
          </a:p>
          <a:p>
            <a:r>
              <a:rPr lang="ru-RU" dirty="0"/>
              <a:t>Первый язык: неизвестно</a:t>
            </a:r>
          </a:p>
        </p:txBody>
      </p:sp>
    </p:spTree>
    <p:extLst>
      <p:ext uri="{BB962C8B-B14F-4D97-AF65-F5344CB8AC3E}">
        <p14:creationId xmlns:p14="http://schemas.microsoft.com/office/powerpoint/2010/main" val="199726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80FD7-6BE1-4DF8-88F4-7427BAAD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появилась лингвистика?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A7A4C-318F-481C-8D06-267857A8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 этом – в следующей серии</a:t>
            </a:r>
          </a:p>
        </p:txBody>
      </p:sp>
    </p:spTree>
    <p:extLst>
      <p:ext uri="{BB962C8B-B14F-4D97-AF65-F5344CB8AC3E}">
        <p14:creationId xmlns:p14="http://schemas.microsoft.com/office/powerpoint/2010/main" val="15464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02F8-3358-451F-B202-C4B5BDD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в мире языков?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E6C92-3207-498B-AD3F-4B4650E0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Около </a:t>
            </a:r>
            <a:r>
              <a:rPr lang="ru-RU" sz="2400" b="1" dirty="0"/>
              <a:t>7000</a:t>
            </a:r>
          </a:p>
        </p:txBody>
      </p:sp>
    </p:spTree>
    <p:extLst>
      <p:ext uri="{BB962C8B-B14F-4D97-AF65-F5344CB8AC3E}">
        <p14:creationId xmlns:p14="http://schemas.microsoft.com/office/powerpoint/2010/main" val="39792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7B0FB-564D-4EE2-8D77-BF661552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1CB1D3-E05F-47B2-BE05-07BC1DB6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510"/>
            <a:ext cx="12192000" cy="47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82458-8912-44A9-A567-06060CAE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«вымирающий язык»?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ADE8F-3D06-45CE-9A75-FCB471D0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Язык, число носителей (то есть людей, говорящих на нём с рождения) которого постоянно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296251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526CE-8859-4DEC-B020-96023D8E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языковая семья?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BC5D8-6A9E-4FF4-BC8A-C0703390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Группа языков, связанных между собой родственными связями, то есть происходящих от одного общего языка-предка.</a:t>
            </a:r>
          </a:p>
        </p:txBody>
      </p:sp>
    </p:spTree>
    <p:extLst>
      <p:ext uri="{BB962C8B-B14F-4D97-AF65-F5344CB8AC3E}">
        <p14:creationId xmlns:p14="http://schemas.microsoft.com/office/powerpoint/2010/main" val="24538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1D0E1-3198-4143-B044-764F97FF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из языковых семей самые известные?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2A833-DFAA-4307-B80F-08CACD12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Русский язык относится к </a:t>
            </a:r>
            <a:r>
              <a:rPr lang="ru-RU" sz="2400" b="1" dirty="0"/>
              <a:t>индоевропейской </a:t>
            </a:r>
            <a:r>
              <a:rPr lang="ru-RU" sz="2400" dirty="0"/>
              <a:t>языковой семье</a:t>
            </a:r>
          </a:p>
          <a:p>
            <a:r>
              <a:rPr lang="ru-RU" sz="2400" dirty="0"/>
              <a:t>Другие известные семьи:</a:t>
            </a:r>
          </a:p>
          <a:p>
            <a:r>
              <a:rPr lang="ru-RU" sz="2400" dirty="0" err="1"/>
              <a:t>Афроазиатская</a:t>
            </a:r>
            <a:r>
              <a:rPr lang="ru-RU" sz="2400" dirty="0"/>
              <a:t> (к ней относятся семитские языки: арабский, иврит)</a:t>
            </a:r>
          </a:p>
          <a:p>
            <a:r>
              <a:rPr lang="ru-RU" sz="2400" dirty="0"/>
              <a:t>Сино-тибетская (к ней относится китайский)</a:t>
            </a:r>
          </a:p>
          <a:p>
            <a:r>
              <a:rPr lang="ru-RU" sz="2400" dirty="0"/>
              <a:t>Уральская (здесь – финно-угорские языки и компания)</a:t>
            </a:r>
          </a:p>
          <a:p>
            <a:r>
              <a:rPr lang="ru-RU" sz="2400" dirty="0"/>
              <a:t>Алтайская (тюркские)</a:t>
            </a:r>
          </a:p>
          <a:p>
            <a:r>
              <a:rPr lang="ru-RU" sz="2400" dirty="0"/>
              <a:t>Австронезийские</a:t>
            </a:r>
          </a:p>
          <a:p>
            <a:r>
              <a:rPr lang="ru-RU" sz="2400" dirty="0"/>
              <a:t>…и другие</a:t>
            </a:r>
          </a:p>
        </p:txBody>
      </p:sp>
    </p:spTree>
    <p:extLst>
      <p:ext uri="{BB962C8B-B14F-4D97-AF65-F5344CB8AC3E}">
        <p14:creationId xmlns:p14="http://schemas.microsoft.com/office/powerpoint/2010/main" val="16927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ED7E4-7690-426B-8B98-17D516AE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в мире языковых семей?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347C1-891C-4D84-9FC2-96DAA4B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141 (ethnologue.com)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747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ED8DC-BEF2-4C24-AE0C-8E73099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какого языка </a:t>
            </a:r>
            <a:r>
              <a:rPr lang="ru-RU"/>
              <a:t>больше всего носителей?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9D15A-6CCC-49CD-AF6A-136144D1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 </a:t>
            </a:r>
            <a:r>
              <a:rPr lang="ru-RU" sz="2400" b="1" dirty="0"/>
              <a:t>китайского</a:t>
            </a:r>
          </a:p>
          <a:p>
            <a:pPr marL="0" indent="0">
              <a:buNone/>
            </a:pPr>
            <a:r>
              <a:rPr lang="ru-RU" sz="2400" dirty="0"/>
              <a:t>… но есть один нюанс</a:t>
            </a:r>
          </a:p>
        </p:txBody>
      </p:sp>
    </p:spTree>
    <p:extLst>
      <p:ext uri="{BB962C8B-B14F-4D97-AF65-F5344CB8AC3E}">
        <p14:creationId xmlns:p14="http://schemas.microsoft.com/office/powerpoint/2010/main" val="238832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59550-2256-4DCB-A002-F5257EE7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каком языке говорит больше всего людей?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DE2AA-E3A9-4327-A6D0-1CCCCE46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английском!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И количество этих людей растёт</a:t>
            </a:r>
          </a:p>
        </p:txBody>
      </p:sp>
    </p:spTree>
    <p:extLst>
      <p:ext uri="{BB962C8B-B14F-4D97-AF65-F5344CB8AC3E}">
        <p14:creationId xmlns:p14="http://schemas.microsoft.com/office/powerpoint/2010/main" val="1961492011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1443</TotalTime>
  <Words>580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Franklin Gothic Book</vt:lpstr>
      <vt:lpstr>Обрезка</vt:lpstr>
      <vt:lpstr>F.A.Q.</vt:lpstr>
      <vt:lpstr>Сколько в мире языков?</vt:lpstr>
      <vt:lpstr>Презентация PowerPoint</vt:lpstr>
      <vt:lpstr>Что такое «вымирающий язык»?</vt:lpstr>
      <vt:lpstr>Что такое языковая семья?</vt:lpstr>
      <vt:lpstr>Какие из языковых семей самые известные?</vt:lpstr>
      <vt:lpstr>Сколько в мире языковых семей?</vt:lpstr>
      <vt:lpstr>У какого языка больше всего носителей?</vt:lpstr>
      <vt:lpstr>На каком языке говорит больше всего людей?</vt:lpstr>
      <vt:lpstr>Можно ли выучить все языки мира?</vt:lpstr>
      <vt:lpstr>Можно ли выучить все языки мира?</vt:lpstr>
      <vt:lpstr>На каком языке мы думаем?</vt:lpstr>
      <vt:lpstr>Почему люди до сих пор не перешли на общий язык?</vt:lpstr>
      <vt:lpstr>В каких сферах деятельности лингвистика сейчас больше всего востребована?</vt:lpstr>
      <vt:lpstr>Как появляются языки?</vt:lpstr>
      <vt:lpstr>Как появилась лингвистика?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Наследскова Полина Леонидовна</dc:creator>
  <cp:lastModifiedBy>Наследскова Полина Леонидовна</cp:lastModifiedBy>
  <cp:revision>14</cp:revision>
  <dcterms:created xsi:type="dcterms:W3CDTF">2018-08-17T11:32:50Z</dcterms:created>
  <dcterms:modified xsi:type="dcterms:W3CDTF">2018-09-16T18:44:58Z</dcterms:modified>
</cp:coreProperties>
</file>