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9" r:id="rId4"/>
    <p:sldId id="265" r:id="rId5"/>
    <p:sldId id="263" r:id="rId6"/>
    <p:sldId id="264" r:id="rId7"/>
    <p:sldId id="258" r:id="rId8"/>
    <p:sldId id="261" r:id="rId9"/>
    <p:sldId id="257" r:id="rId10"/>
    <p:sldId id="268" r:id="rId11"/>
    <p:sldId id="266" r:id="rId12"/>
    <p:sldId id="267" r:id="rId13"/>
    <p:sldId id="269" r:id="rId14"/>
    <p:sldId id="272" r:id="rId15"/>
    <p:sldId id="270" r:id="rId16"/>
    <p:sldId id="273" r:id="rId17"/>
    <p:sldId id="271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50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CE3F6-2306-4A31-9F8B-37D5AE3653F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501C4-8207-4971-82F7-925B90AD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501C4-8207-4971-82F7-925B90ADE6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501C4-8207-4971-82F7-925B90ADE6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501C4-8207-4971-82F7-925B90ADE6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1AAD-9C31-4E54-9C97-426683418312}" type="datetime1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9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9BB4-A817-43E4-BEC4-347D72862A4F}" type="datetime1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2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351-184F-4C80-AD22-69A422D321E9}" type="datetime1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4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17DC-C70D-4101-9E94-4C7645C1CAD1}" type="datetime1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C88-0526-46B6-934F-3012C4011AEB}" type="datetime1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6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5BE-D641-44A6-927A-A6800DD4E8CC}" type="datetime1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5F2-001E-430E-A782-2EEC654D55DC}" type="datetime1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3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460F-A89C-4A80-8239-72162D4F37EA}" type="datetime1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25C4-8C24-484C-BD52-9AA54EA28EA9}" type="datetime1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BF9D-0E83-4B80-9ED1-B5707F43BA1C}" type="datetime1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1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1B22B-04D8-4112-8FE5-EE7B978D6171}" type="datetime1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F1D6-1247-4AB7-9821-19E5C8C93CFB}" type="datetime1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34E9-37AA-4E81-ADB2-E6106617A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Projects </a:t>
            </a:r>
            <a:br>
              <a:rPr lang="en-US" dirty="0" smtClean="0"/>
            </a:br>
            <a:r>
              <a:rPr lang="en-US" sz="4000" dirty="0" smtClean="0"/>
              <a:t>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Optimization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b="1" dirty="0" smtClean="0">
                <a:solidFill>
                  <a:srgbClr val="7030A0"/>
                </a:solidFill>
              </a:rPr>
              <a:t>Tanmoy Das </a:t>
            </a:r>
          </a:p>
          <a:p>
            <a:r>
              <a:rPr lang="en-US" dirty="0" smtClean="0"/>
              <a:t>(Industrial Engineer &amp; Jr. Data Scientist)</a:t>
            </a:r>
          </a:p>
        </p:txBody>
      </p:sp>
    </p:spTree>
    <p:extLst>
      <p:ext uri="{BB962C8B-B14F-4D97-AF65-F5344CB8AC3E}">
        <p14:creationId xmlns:p14="http://schemas.microsoft.com/office/powerpoint/2010/main" val="1239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6238"/>
            <a:ext cx="10515600" cy="1325563"/>
          </a:xfrm>
        </p:spPr>
        <p:txBody>
          <a:bodyPr/>
          <a:lstStyle/>
          <a:p>
            <a:r>
              <a:rPr lang="en-US" dirty="0" smtClean="0"/>
              <a:t>Transportation Problem in </a:t>
            </a:r>
            <a:br>
              <a:rPr lang="en-US" dirty="0" smtClean="0"/>
            </a:br>
            <a:r>
              <a:rPr lang="en-US" dirty="0" smtClean="0"/>
              <a:t>Operations Research (Optimization)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n-US" dirty="0" smtClean="0"/>
              <a:t>Python Projects on Optimization; By Tanmoy Das (Industrial Engineer &amp; Jr. Data Scientist)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03634" cy="4351338"/>
          </a:xfrm>
        </p:spPr>
        <p:txBody>
          <a:bodyPr/>
          <a:lstStyle/>
          <a:p>
            <a:r>
              <a:rPr lang="en-US" dirty="0" smtClean="0"/>
              <a:t>Solving a Transportation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25969" y="6176963"/>
            <a:ext cx="6540062" cy="208071"/>
          </a:xfrm>
        </p:spPr>
        <p:txBody>
          <a:bodyPr/>
          <a:lstStyle/>
          <a:p>
            <a:r>
              <a:rPr lang="en-US" dirty="0" smtClean="0"/>
              <a:t>Python Projects on Optimization; By Tanmoy Das (Industrial Engineer &amp; Jr. Data Scientist)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834" y="1062038"/>
            <a:ext cx="79438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200" b="1" dirty="0" smtClean="0"/>
                  <a:t>Linear Programming:</a:t>
                </a:r>
                <a:br>
                  <a:rPr lang="en-US" sz="3200" b="1" dirty="0" smtClean="0"/>
                </a:br>
                <a:r>
                  <a:rPr lang="en-US" sz="3200" dirty="0" smtClean="0"/>
                  <a:t>Minimize Z</a:t>
                </a:r>
                <a:br>
                  <a:rPr lang="en-US" sz="3200" dirty="0" smtClean="0"/>
                </a:br>
                <a:r>
                  <a:rPr lang="en-US" sz="3200" dirty="0" err="1" smtClean="0"/>
                  <a:t>s.t.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≥1000;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≥1800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𝑜𝑛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275" t="-6912" b="-1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99135"/>
                <a:ext cx="10515600" cy="28094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Objective function: 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𝑴𝒊𝒏𝒊𝒎𝒊𝒛𝒆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𝑇𝑟𝑎𝑛𝑠𝑝𝑜𝑟𝑡𝑖𝑛𝑔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𝐶𝑜𝑠𝑡𝑠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Subject to,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𝑃𝑟𝑜𝑑𝑢𝑐𝑡𝑠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𝑐𝑢𝑠𝑡𝑜𝑚𝑒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≥ 1000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𝑃𝑟𝑜𝑑𝑢𝑐𝑡𝑠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𝑐𝑢𝑠𝑡𝑜𝑚𝑒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1800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 Add other constraints accordingly!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99135"/>
                <a:ext cx="10515600" cy="2809438"/>
              </a:xfrm>
              <a:blipFill rotWithShape="0">
                <a:blip r:embed="rId3"/>
                <a:stretch>
                  <a:fillRect l="-1217" t="-3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9976" y="6117021"/>
            <a:ext cx="6272048" cy="139043"/>
          </a:xfrm>
        </p:spPr>
        <p:txBody>
          <a:bodyPr/>
          <a:lstStyle/>
          <a:p>
            <a:r>
              <a:rPr lang="en-US" dirty="0" smtClean="0"/>
              <a:t>Python Projects on Optimization; By Tanmoy Das (Industrial Engineer &amp; Jr. Data Scientist)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Linear Regression </a:t>
            </a:r>
            <a:r>
              <a:rPr lang="en-US" dirty="0" smtClean="0">
                <a:solidFill>
                  <a:srgbClr val="7030A0"/>
                </a:solidFill>
              </a:rPr>
              <a:t>in Machine Learning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Import libraries</a:t>
            </a:r>
          </a:p>
          <a:p>
            <a:r>
              <a:rPr lang="en-US" sz="4400" dirty="0" smtClean="0"/>
              <a:t>Load the dataset</a:t>
            </a:r>
          </a:p>
          <a:p>
            <a:r>
              <a:rPr lang="en-US" sz="4400" dirty="0" smtClean="0"/>
              <a:t>Create linear regression object</a:t>
            </a:r>
          </a:p>
          <a:p>
            <a:r>
              <a:rPr lang="en-US" sz="4400" dirty="0" smtClean="0"/>
              <a:t>Train the model using the training sets</a:t>
            </a:r>
          </a:p>
          <a:p>
            <a:r>
              <a:rPr lang="en-US" sz="4400" dirty="0" smtClean="0"/>
              <a:t>Make predictions using the testing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5827" y="6040766"/>
            <a:ext cx="6524297" cy="271134"/>
          </a:xfrm>
        </p:spPr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18" y="-70281"/>
            <a:ext cx="9761482" cy="65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Robust Regression in Machine Learning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282" y="1185095"/>
            <a:ext cx="7646275" cy="49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3" y="236484"/>
            <a:ext cx="9317064" cy="619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322"/>
            <a:ext cx="10938641" cy="1325563"/>
          </a:xfrm>
        </p:spPr>
        <p:txBody>
          <a:bodyPr/>
          <a:lstStyle/>
          <a:p>
            <a:r>
              <a:rPr lang="en-US" dirty="0" smtClean="0"/>
              <a:t>Support Vector Machine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00" y="1165418"/>
            <a:ext cx="8148640" cy="53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4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21" y="442420"/>
            <a:ext cx="8828689" cy="57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24" y="365125"/>
            <a:ext cx="8809837" cy="57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931" y="2364309"/>
            <a:ext cx="9144000" cy="2387600"/>
          </a:xfrm>
        </p:spPr>
        <p:txBody>
          <a:bodyPr>
            <a:noAutofit/>
          </a:bodyPr>
          <a:lstStyle/>
          <a:p>
            <a:r>
              <a:rPr lang="en-US" sz="11500" b="1" dirty="0" smtClean="0"/>
              <a:t>Network</a:t>
            </a:r>
            <a:br>
              <a:rPr lang="en-US" sz="11500" b="1" dirty="0" smtClean="0"/>
            </a:br>
            <a:r>
              <a:rPr lang="en-US" sz="11500" b="1" dirty="0" smtClean="0">
                <a:solidFill>
                  <a:srgbClr val="7030A0"/>
                </a:solidFill>
              </a:rPr>
              <a:t>Optimization</a:t>
            </a:r>
            <a:endParaRPr lang="en-US" sz="115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90" y="349359"/>
            <a:ext cx="832054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5" y="160707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Travelling Salesman Problem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1383" y="6015156"/>
            <a:ext cx="6429233" cy="365125"/>
          </a:xfrm>
        </p:spPr>
        <p:txBody>
          <a:bodyPr/>
          <a:lstStyle/>
          <a:p>
            <a:r>
              <a:rPr lang="en-US" dirty="0" smtClean="0"/>
              <a:t>Python Projects on Optimization; By Tanmoy Das (Industrial Engineer &amp; Jr. Data Scientist)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27" y="13526"/>
            <a:ext cx="8869340" cy="68444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66" y="-736979"/>
            <a:ext cx="9841876" cy="759497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9725" y="3630304"/>
            <a:ext cx="805218" cy="70968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Dhk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669038" y="2792792"/>
            <a:ext cx="805218" cy="70968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Raj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69038" y="1599525"/>
            <a:ext cx="805218" cy="70968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Dnj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74507" y="4724399"/>
            <a:ext cx="805218" cy="70968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Jsr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356936" y="5957058"/>
            <a:ext cx="805218" cy="70968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56936" y="4921179"/>
            <a:ext cx="805218" cy="70968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Cht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072248" y="2246692"/>
            <a:ext cx="805218" cy="70968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Slt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464153" y="3291610"/>
            <a:ext cx="805218" cy="70968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Nsd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endCxn id="6" idx="5"/>
          </p:cNvCxnSpPr>
          <p:nvPr/>
        </p:nvCxnSpPr>
        <p:spPr>
          <a:xfrm flipH="1" flipV="1">
            <a:off x="7356335" y="3398545"/>
            <a:ext cx="1068037" cy="4883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921260" y="2266694"/>
            <a:ext cx="89299" cy="513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65972" y="2246656"/>
            <a:ext cx="472841" cy="25234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5"/>
          </p:cNvCxnSpPr>
          <p:nvPr/>
        </p:nvCxnSpPr>
        <p:spPr>
          <a:xfrm>
            <a:off x="8261804" y="5330152"/>
            <a:ext cx="2095132" cy="12246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3"/>
          </p:cNvCxnSpPr>
          <p:nvPr/>
        </p:nvCxnSpPr>
        <p:spPr>
          <a:xfrm flipH="1" flipV="1">
            <a:off x="10474857" y="5526932"/>
            <a:ext cx="169151" cy="5129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356936" y="2727965"/>
            <a:ext cx="0" cy="23510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309371" y="2792792"/>
            <a:ext cx="1015619" cy="8499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7"/>
          </p:cNvCxnSpPr>
          <p:nvPr/>
        </p:nvCxnSpPr>
        <p:spPr>
          <a:xfrm flipH="1">
            <a:off x="9067022" y="3625097"/>
            <a:ext cx="348714" cy="1091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8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8" y="2675731"/>
            <a:ext cx="2764809" cy="2251111"/>
          </a:xfrm>
        </p:spPr>
        <p:txBody>
          <a:bodyPr>
            <a:noAutofit/>
          </a:bodyPr>
          <a:lstStyle/>
          <a:p>
            <a:r>
              <a:rPr lang="en-US" sz="2400" dirty="0" smtClean="0"/>
              <a:t>Draw the Network of the airlines problem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Find the Shortest path from JAX to DFW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Python Projects on Optimization;By Tanmoy Das (Industrial Engineer &amp; Jr. Data Scientist)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782" y="867383"/>
            <a:ext cx="7532427" cy="486710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580728" y="1323833"/>
            <a:ext cx="791571" cy="7779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86400" y="1053151"/>
            <a:ext cx="1023582" cy="83023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DFW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Curved Connector 8"/>
          <p:cNvCxnSpPr>
            <a:stCxn id="6" idx="3"/>
          </p:cNvCxnSpPr>
          <p:nvPr/>
        </p:nvCxnSpPr>
        <p:spPr>
          <a:xfrm rot="5400000" flipH="1">
            <a:off x="7844106" y="135287"/>
            <a:ext cx="104439" cy="3600651"/>
          </a:xfrm>
          <a:prstGeom prst="curvedConnector4">
            <a:avLst>
              <a:gd name="adj1" fmla="val -885336"/>
              <a:gd name="adj2" fmla="val 739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91653" y="5892581"/>
            <a:ext cx="7597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https://www.kaggle.com/tanmoyie/traveling-salesman-problem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5000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Network Optimization: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Airlines Optimizatio</a:t>
            </a:r>
            <a:r>
              <a:rPr lang="en-US" b="1" dirty="0" smtClean="0"/>
              <a:t>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386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Import the libraries</a:t>
            </a:r>
          </a:p>
          <a:p>
            <a:r>
              <a:rPr lang="en-US" b="1" dirty="0" smtClean="0"/>
              <a:t>Import the dataset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Data processing (e.g. date, time)</a:t>
            </a:r>
          </a:p>
          <a:p>
            <a:r>
              <a:rPr lang="en-US" b="1" dirty="0" err="1" smtClean="0"/>
              <a:t>from_pandas_edgelist</a:t>
            </a:r>
            <a:r>
              <a:rPr lang="en-US" b="1" dirty="0" smtClean="0"/>
              <a:t>(data, source='origin', target='</a:t>
            </a:r>
            <a:r>
              <a:rPr lang="en-US" b="1" dirty="0" err="1" smtClean="0"/>
              <a:t>dest</a:t>
            </a:r>
            <a:r>
              <a:rPr lang="en-US" b="1" dirty="0" smtClean="0"/>
              <a:t>', </a:t>
            </a:r>
            <a:r>
              <a:rPr lang="en-US" b="1" dirty="0" err="1" smtClean="0"/>
              <a:t>edge_attr</a:t>
            </a:r>
            <a:r>
              <a:rPr lang="en-US" b="1" dirty="0" smtClean="0"/>
              <a:t>=True,)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Add node, edge &amp; draw the network</a:t>
            </a:r>
          </a:p>
          <a:p>
            <a:r>
              <a:rPr lang="en-US" b="1" dirty="0" smtClean="0"/>
              <a:t>Determine the unique sources</a:t>
            </a:r>
            <a:endParaRPr lang="en-US" sz="2400" b="1" dirty="0" smtClean="0"/>
          </a:p>
          <a:p>
            <a:r>
              <a:rPr lang="en-US" sz="2400" b="1" dirty="0" smtClean="0"/>
              <a:t>Find shorted path between Jacksonville International Airport to Dallas/Fort Worth International Airport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118727"/>
            <a:ext cx="4114800" cy="365125"/>
          </a:xfrm>
        </p:spPr>
        <p:txBody>
          <a:bodyPr/>
          <a:lstStyle/>
          <a:p>
            <a:r>
              <a:rPr lang="en-US" dirty="0" smtClean="0"/>
              <a:t>Python Projects on Optimization;</a:t>
            </a:r>
          </a:p>
          <a:p>
            <a:r>
              <a:rPr lang="en-US" dirty="0" smtClean="0"/>
              <a:t>By Tanmoy Das (Industrial Engineer &amp; Jr. Data Scientist)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2071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 smtClean="0"/>
              <a:t>Network Optimization: </a:t>
            </a:r>
            <a:br>
              <a:rPr lang="en-US" sz="4000" dirty="0" smtClean="0"/>
            </a:br>
            <a:r>
              <a:rPr lang="en-US" sz="4000" b="1" dirty="0" smtClean="0"/>
              <a:t>Draw a Simple Network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786"/>
            <a:ext cx="10515600" cy="4351338"/>
          </a:xfrm>
        </p:spPr>
        <p:txBody>
          <a:bodyPr>
            <a:noAutofit/>
          </a:bodyPr>
          <a:lstStyle/>
          <a:p>
            <a:r>
              <a:rPr lang="en-US" b="1" dirty="0" smtClean="0"/>
              <a:t>Import </a:t>
            </a:r>
            <a:r>
              <a:rPr lang="en-US" b="1" dirty="0" err="1" smtClean="0"/>
              <a:t>networkx</a:t>
            </a:r>
            <a:r>
              <a:rPr lang="en-US" b="1" dirty="0" smtClean="0"/>
              <a:t> package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Explore the Network Optimization algorithms in </a:t>
            </a:r>
            <a:r>
              <a:rPr lang="en-US" b="1" dirty="0" err="1" smtClean="0">
                <a:solidFill>
                  <a:srgbClr val="00B050"/>
                </a:solidFill>
              </a:rPr>
              <a:t>NetworkX</a:t>
            </a:r>
            <a:r>
              <a:rPr lang="en-US" b="1" dirty="0" smtClean="0">
                <a:solidFill>
                  <a:srgbClr val="00B050"/>
                </a:solidFill>
              </a:rPr>
              <a:t> (e.g. </a:t>
            </a:r>
            <a:r>
              <a:rPr lang="en-US" b="1" dirty="0" err="1" smtClean="0">
                <a:solidFill>
                  <a:srgbClr val="00B050"/>
                </a:solidFill>
              </a:rPr>
              <a:t>Dijsktra</a:t>
            </a:r>
            <a:r>
              <a:rPr lang="en-US" b="1" dirty="0" smtClean="0">
                <a:solidFill>
                  <a:srgbClr val="00B050"/>
                </a:solidFill>
              </a:rPr>
              <a:t>, Min Cost Flow, MST)</a:t>
            </a:r>
          </a:p>
          <a:p>
            <a:r>
              <a:rPr lang="en-US" b="1" dirty="0" smtClean="0"/>
              <a:t>Draw an empty graph</a:t>
            </a:r>
          </a:p>
          <a:p>
            <a:r>
              <a:rPr lang="en-US" b="1" dirty="0" smtClean="0"/>
              <a:t>Add the edges &amp; their properties</a:t>
            </a:r>
          </a:p>
          <a:p>
            <a:r>
              <a:rPr lang="en-US" b="1" dirty="0" smtClean="0"/>
              <a:t>Color &amp; display stuffs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Draw the Network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This explanation is ran on Spider IDE in Anaconda distribution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IF you don’t see the expected variables in the variable explorer tab, click option in the variable explorer tab, &amp; click “exclude unsupported data type” or others.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059908"/>
            <a:ext cx="4114800" cy="365125"/>
          </a:xfrm>
        </p:spPr>
        <p:txBody>
          <a:bodyPr/>
          <a:lstStyle/>
          <a:p>
            <a:r>
              <a:rPr lang="en-US" dirty="0" smtClean="0"/>
              <a:t>Python Projects on Optimization;</a:t>
            </a:r>
          </a:p>
          <a:p>
            <a:r>
              <a:rPr lang="en-US" dirty="0" smtClean="0"/>
              <a:t>By Tanmoy Das (Industrial Engineer &amp; Jr. Data Scientist)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93147" y="2689186"/>
            <a:ext cx="34606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https://github.com/tanmoyie/Operations-Research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15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425</Words>
  <Application>Microsoft Office PowerPoint</Application>
  <PresentationFormat>Widescreen</PresentationFormat>
  <Paragraphs>70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Office Theme</vt:lpstr>
      <vt:lpstr>Python Projects  on  Optimization</vt:lpstr>
      <vt:lpstr>Network Optimization</vt:lpstr>
      <vt:lpstr>Travelling Salesman Problem</vt:lpstr>
      <vt:lpstr>PowerPoint Presentation</vt:lpstr>
      <vt:lpstr>PowerPoint Presentation</vt:lpstr>
      <vt:lpstr>Draw the Network of the airlines problem  Find the Shortest path from JAX to DFW</vt:lpstr>
      <vt:lpstr>Network Optimization:  Airlines Optimization Problem</vt:lpstr>
      <vt:lpstr>PowerPoint Presentation</vt:lpstr>
      <vt:lpstr>Network Optimization:  Draw a Simple Network</vt:lpstr>
      <vt:lpstr>Transportation Problem in  Operations Research (Optimization)</vt:lpstr>
      <vt:lpstr>Transportation</vt:lpstr>
      <vt:lpstr>Linear Programming: Minimize Z s.t. X_1≥1000;X_2≥1800 and so on</vt:lpstr>
      <vt:lpstr>Linear Regression in Machine Learning</vt:lpstr>
      <vt:lpstr>PowerPoint Presentation</vt:lpstr>
      <vt:lpstr>Robust Regression in Machine Learning</vt:lpstr>
      <vt:lpstr>PowerPoint Presentation</vt:lpstr>
      <vt:lpstr>Support Vector Machine in Machine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on Optimization</dc:title>
  <dc:creator>Windows User</dc:creator>
  <cp:lastModifiedBy>Windows User</cp:lastModifiedBy>
  <cp:revision>49</cp:revision>
  <dcterms:created xsi:type="dcterms:W3CDTF">2018-06-08T05:28:55Z</dcterms:created>
  <dcterms:modified xsi:type="dcterms:W3CDTF">2018-06-08T19:22:06Z</dcterms:modified>
</cp:coreProperties>
</file>