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A0C055-E200-934A-871A-9E4871CB32AC}">
          <p14:sldIdLst>
            <p14:sldId id="256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 varScale="1">
        <p:scale>
          <a:sx n="95" d="100"/>
          <a:sy n="9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5FB-8139-3544-8BA3-E72397CE8E0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9A40D-9368-694F-8EB4-01B00E0D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9A40D-9368-694F-8EB4-01B00E0D7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6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7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5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2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6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D1C1E5-E36E-4A48-A7D3-1BC2A857520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7BB73-534D-174B-9798-30638884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7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Airline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Purna</a:t>
            </a:r>
            <a:r>
              <a:rPr lang="en-US" dirty="0" smtClean="0"/>
              <a:t> </a:t>
            </a:r>
            <a:r>
              <a:rPr lang="en-US" dirty="0" err="1" smtClean="0"/>
              <a:t>Pulikonda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3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9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1758" y="2225842"/>
            <a:ext cx="9444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View and Book all the flights on the system.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See complete details of flight, other passenger bookings, carrier and flight crew.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an email notification for every booking.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See previous bookings and cancel them.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Register his details in the system.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Edit his existing details in the system.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30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Role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6788" y="2138082"/>
            <a:ext cx="96280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Can Add/Delete Flight Crew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Can Add /Delete Carrier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Can Add/Delete Flights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2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8153" y="2259106"/>
            <a:ext cx="8377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 of log4net for logging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 of System.Net.Mail.MailMessage for emailing booking information to the passenger.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 of Azure Database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Multi-layered Architecture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784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3742" y="2124635"/>
            <a:ext cx="2393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39600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3039</TotalTime>
  <Words>104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Retrospect</vt:lpstr>
      <vt:lpstr>Airline Reservation System</vt:lpstr>
      <vt:lpstr>UML Diagram</vt:lpstr>
      <vt:lpstr>User Role</vt:lpstr>
      <vt:lpstr>Admin Role</vt:lpstr>
      <vt:lpstr>Additional Information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Purna Pulikonda</dc:creator>
  <cp:lastModifiedBy>Purna Pulikonda</cp:lastModifiedBy>
  <cp:revision>9</cp:revision>
  <dcterms:created xsi:type="dcterms:W3CDTF">2016-04-20T19:48:00Z</dcterms:created>
  <dcterms:modified xsi:type="dcterms:W3CDTF">2016-04-22T22:27:02Z</dcterms:modified>
</cp:coreProperties>
</file>