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0.svg" ContentType="image/svg+xml"/>
  <Override PartName="/ppt/media/image13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6.svg" ContentType="image/svg+xml"/>
  <Override PartName="/ppt/media/image3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Vollkorn Bold" panose="00000800000000000000"/>
      <p:bold r:id="rId14"/>
    </p:embeddedFont>
    <p:embeddedFont>
      <p:font typeface="Carlito" panose="020F0502020204030204"/>
      <p:regular r:id="rId15"/>
    </p:embeddedFont>
    <p:embeddedFont>
      <p:font typeface="Vollkorn" panose="00000500000000000000"/>
      <p:regular r:id="rId16"/>
    </p:embeddedFont>
    <p:embeddedFont>
      <p:font typeface="Carlito Bold" panose="020F0502020204030204"/>
      <p:bold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jpeg"/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svg"/><Relationship Id="rId7" Type="http://schemas.openxmlformats.org/officeDocument/2006/relationships/image" Target="../media/image21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svg"/><Relationship Id="rId8" Type="http://schemas.openxmlformats.org/officeDocument/2006/relationships/image" Target="../media/image30.png"/><Relationship Id="rId7" Type="http://schemas.openxmlformats.org/officeDocument/2006/relationships/image" Target="../media/image29.svg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3.svg"/><Relationship Id="rId10" Type="http://schemas.openxmlformats.org/officeDocument/2006/relationships/image" Target="../media/image32.png"/><Relationship Id="rId1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svg"/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605074" y="6191610"/>
            <a:ext cx="10682926" cy="4095390"/>
            <a:chOff x="0" y="0"/>
            <a:chExt cx="2813610" cy="10786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13610" cy="1078621"/>
            </a:xfrm>
            <a:custGeom>
              <a:avLst/>
              <a:gdLst/>
              <a:ahLst/>
              <a:cxnLst/>
              <a:rect l="l" t="t" r="r" b="b"/>
              <a:pathLst>
                <a:path w="2813610" h="1078621">
                  <a:moveTo>
                    <a:pt x="0" y="0"/>
                  </a:moveTo>
                  <a:lnTo>
                    <a:pt x="2813610" y="0"/>
                  </a:lnTo>
                  <a:lnTo>
                    <a:pt x="2813610" y="1078621"/>
                  </a:lnTo>
                  <a:lnTo>
                    <a:pt x="0" y="1078621"/>
                  </a:lnTo>
                  <a:close/>
                </a:path>
              </a:pathLst>
            </a:custGeom>
            <a:solidFill>
              <a:srgbClr val="4A2C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13610" cy="1116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8121083" y="2104936"/>
            <a:ext cx="9652567" cy="7037599"/>
          </a:xfrm>
          <a:custGeom>
            <a:avLst/>
            <a:gdLst/>
            <a:ahLst/>
            <a:cxnLst/>
            <a:rect l="l" t="t" r="r" b="b"/>
            <a:pathLst>
              <a:path w="9652567" h="7037599">
                <a:moveTo>
                  <a:pt x="0" y="0"/>
                </a:moveTo>
                <a:lnTo>
                  <a:pt x="9652567" y="0"/>
                </a:lnTo>
                <a:lnTo>
                  <a:pt x="9652567" y="7037599"/>
                </a:lnTo>
                <a:lnTo>
                  <a:pt x="0" y="7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1517194" y="7184149"/>
            <a:ext cx="3043940" cy="997915"/>
            <a:chOff x="0" y="0"/>
            <a:chExt cx="754346" cy="2473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54346" cy="247302"/>
            </a:xfrm>
            <a:custGeom>
              <a:avLst/>
              <a:gdLst/>
              <a:ahLst/>
              <a:cxnLst/>
              <a:rect l="l" t="t" r="r" b="b"/>
              <a:pathLst>
                <a:path w="754346" h="247302">
                  <a:moveTo>
                    <a:pt x="0" y="0"/>
                  </a:moveTo>
                  <a:lnTo>
                    <a:pt x="754346" y="0"/>
                  </a:lnTo>
                  <a:lnTo>
                    <a:pt x="754346" y="247302"/>
                  </a:lnTo>
                  <a:lnTo>
                    <a:pt x="0" y="24730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754346" cy="285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17194" y="2190661"/>
            <a:ext cx="6087880" cy="305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55"/>
              </a:lnSpc>
            </a:pPr>
            <a:r>
              <a:rPr lang="en-US" sz="10675">
                <a:solidFill>
                  <a:srgbClr val="000000"/>
                </a:solidFill>
                <a:latin typeface="Vollkorn Bold" panose="00000800000000000000"/>
              </a:rPr>
              <a:t>Brand Up.</a:t>
            </a:r>
            <a:endParaRPr lang="en-US" sz="10675">
              <a:solidFill>
                <a:srgbClr val="000000"/>
              </a:solidFill>
              <a:latin typeface="Vollkorn Bold" panose="000008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17194" y="5627821"/>
            <a:ext cx="5682533" cy="72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0"/>
              </a:lnSpc>
            </a:pPr>
            <a:r>
              <a:rPr lang="en-US" sz="2165">
                <a:solidFill>
                  <a:srgbClr val="000000"/>
                </a:solidFill>
                <a:latin typeface="Carlito" panose="020F0502020204030204"/>
              </a:rPr>
              <a:t>Build your brand with most tailored and masters of businesses.</a:t>
            </a:r>
            <a:endParaRPr lang="en-US" sz="2165">
              <a:solidFill>
                <a:srgbClr val="000000"/>
              </a:solidFill>
              <a:latin typeface="Carlito" panose="020F050202020403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02138" y="7416036"/>
            <a:ext cx="1674052" cy="448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6830D6"/>
                </a:solidFill>
                <a:latin typeface="Carlito" panose="020F0502020204030204"/>
              </a:rPr>
              <a:t>GET STARTED</a:t>
            </a:r>
            <a:endParaRPr lang="en-US" sz="2400">
              <a:solidFill>
                <a:srgbClr val="6830D6"/>
              </a:solidFill>
              <a:latin typeface="Carlito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8890560" cy="3430919"/>
            <a:chOff x="0" y="0"/>
            <a:chExt cx="2341547" cy="9036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1547" cy="903617"/>
            </a:xfrm>
            <a:custGeom>
              <a:avLst/>
              <a:gdLst/>
              <a:ahLst/>
              <a:cxnLst/>
              <a:rect l="l" t="t" r="r" b="b"/>
              <a:pathLst>
                <a:path w="2341547" h="903617">
                  <a:moveTo>
                    <a:pt x="0" y="0"/>
                  </a:moveTo>
                  <a:lnTo>
                    <a:pt x="2341547" y="0"/>
                  </a:lnTo>
                  <a:lnTo>
                    <a:pt x="2341547" y="903617"/>
                  </a:lnTo>
                  <a:lnTo>
                    <a:pt x="0" y="903617"/>
                  </a:lnTo>
                  <a:close/>
                </a:path>
              </a:pathLst>
            </a:custGeom>
            <a:solidFill>
              <a:srgbClr val="6830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41547" cy="94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0" y="3430919"/>
            <a:ext cx="8890560" cy="3430919"/>
            <a:chOff x="0" y="0"/>
            <a:chExt cx="2341547" cy="9036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1547" cy="903617"/>
            </a:xfrm>
            <a:custGeom>
              <a:avLst/>
              <a:gdLst/>
              <a:ahLst/>
              <a:cxnLst/>
              <a:rect l="l" t="t" r="r" b="b"/>
              <a:pathLst>
                <a:path w="2341547" h="903617">
                  <a:moveTo>
                    <a:pt x="0" y="0"/>
                  </a:moveTo>
                  <a:lnTo>
                    <a:pt x="2341547" y="0"/>
                  </a:lnTo>
                  <a:lnTo>
                    <a:pt x="2341547" y="903617"/>
                  </a:lnTo>
                  <a:lnTo>
                    <a:pt x="0" y="903617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341547" cy="94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0" y="6861839"/>
            <a:ext cx="8890560" cy="3430919"/>
            <a:chOff x="0" y="0"/>
            <a:chExt cx="2341547" cy="9036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41547" cy="903617"/>
            </a:xfrm>
            <a:custGeom>
              <a:avLst/>
              <a:gdLst/>
              <a:ahLst/>
              <a:cxnLst/>
              <a:rect l="l" t="t" r="r" b="b"/>
              <a:pathLst>
                <a:path w="2341547" h="903617">
                  <a:moveTo>
                    <a:pt x="0" y="0"/>
                  </a:moveTo>
                  <a:lnTo>
                    <a:pt x="2341547" y="0"/>
                  </a:lnTo>
                  <a:lnTo>
                    <a:pt x="2341547" y="903617"/>
                  </a:lnTo>
                  <a:lnTo>
                    <a:pt x="0" y="903617"/>
                  </a:lnTo>
                  <a:close/>
                </a:path>
              </a:pathLst>
            </a:custGeom>
            <a:solidFill>
              <a:srgbClr val="40E4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341547" cy="94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1" name="AutoShape 11"/>
          <p:cNvSpPr/>
          <p:nvPr/>
        </p:nvSpPr>
        <p:spPr>
          <a:xfrm rot="-5396816">
            <a:off x="4005260" y="5133975"/>
            <a:ext cx="1028700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 rot="0">
            <a:off x="1125017" y="500898"/>
            <a:ext cx="2425196" cy="242519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2EA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1180526" y="3933781"/>
            <a:ext cx="2425196" cy="242519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CFD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180526" y="7364700"/>
            <a:ext cx="2425196" cy="242519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D1BC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1" name="Freeform 21"/>
          <p:cNvSpPr/>
          <p:nvPr/>
        </p:nvSpPr>
        <p:spPr>
          <a:xfrm>
            <a:off x="6187080" y="2427134"/>
            <a:ext cx="2674905" cy="825877"/>
          </a:xfrm>
          <a:custGeom>
            <a:avLst/>
            <a:gdLst/>
            <a:ahLst/>
            <a:cxnLst/>
            <a:rect l="l" t="t" r="r" b="b"/>
            <a:pathLst>
              <a:path w="2674905" h="825877">
                <a:moveTo>
                  <a:pt x="0" y="0"/>
                </a:moveTo>
                <a:lnTo>
                  <a:pt x="2674905" y="0"/>
                </a:lnTo>
                <a:lnTo>
                  <a:pt x="2674905" y="825877"/>
                </a:lnTo>
                <a:lnTo>
                  <a:pt x="0" y="82587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flipH="1">
            <a:off x="0" y="6070483"/>
            <a:ext cx="1868790" cy="576989"/>
          </a:xfrm>
          <a:custGeom>
            <a:avLst/>
            <a:gdLst/>
            <a:ahLst/>
            <a:cxnLst/>
            <a:rect l="l" t="t" r="r" b="b"/>
            <a:pathLst>
              <a:path w="1868790" h="576989">
                <a:moveTo>
                  <a:pt x="1868790" y="0"/>
                </a:moveTo>
                <a:lnTo>
                  <a:pt x="0" y="0"/>
                </a:lnTo>
                <a:lnTo>
                  <a:pt x="0" y="576989"/>
                </a:lnTo>
                <a:lnTo>
                  <a:pt x="1868790" y="576989"/>
                </a:lnTo>
                <a:lnTo>
                  <a:pt x="186879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5400000" flipH="1">
            <a:off x="7008624" y="7507739"/>
            <a:ext cx="1868790" cy="576989"/>
          </a:xfrm>
          <a:custGeom>
            <a:avLst/>
            <a:gdLst/>
            <a:ahLst/>
            <a:cxnLst/>
            <a:rect l="l" t="t" r="r" b="b"/>
            <a:pathLst>
              <a:path w="1868790" h="576989">
                <a:moveTo>
                  <a:pt x="1868790" y="0"/>
                </a:moveTo>
                <a:lnTo>
                  <a:pt x="0" y="0"/>
                </a:lnTo>
                <a:lnTo>
                  <a:pt x="0" y="576989"/>
                </a:lnTo>
                <a:lnTo>
                  <a:pt x="1868790" y="576989"/>
                </a:lnTo>
                <a:lnTo>
                  <a:pt x="186879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5779920" y="4451406"/>
            <a:ext cx="1479380" cy="1433149"/>
          </a:xfrm>
          <a:custGeom>
            <a:avLst/>
            <a:gdLst/>
            <a:ahLst/>
            <a:cxnLst/>
            <a:rect l="l" t="t" r="r" b="b"/>
            <a:pathLst>
              <a:path w="1479380" h="1433149">
                <a:moveTo>
                  <a:pt x="0" y="0"/>
                </a:moveTo>
                <a:lnTo>
                  <a:pt x="1479380" y="0"/>
                </a:lnTo>
                <a:lnTo>
                  <a:pt x="1479380" y="1433149"/>
                </a:lnTo>
                <a:lnTo>
                  <a:pt x="0" y="14331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779920" y="-9"/>
            <a:ext cx="2453913" cy="2427143"/>
          </a:xfrm>
          <a:custGeom>
            <a:avLst/>
            <a:gdLst/>
            <a:ahLst/>
            <a:cxnLst/>
            <a:rect l="l" t="t" r="r" b="b"/>
            <a:pathLst>
              <a:path w="2453913" h="2427143">
                <a:moveTo>
                  <a:pt x="0" y="0"/>
                </a:moveTo>
                <a:lnTo>
                  <a:pt x="2453913" y="0"/>
                </a:lnTo>
                <a:lnTo>
                  <a:pt x="2453913" y="2427143"/>
                </a:lnTo>
                <a:lnTo>
                  <a:pt x="0" y="24271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flipH="1" flipV="1">
            <a:off x="9163050" y="8100816"/>
            <a:ext cx="2453913" cy="2427143"/>
          </a:xfrm>
          <a:custGeom>
            <a:avLst/>
            <a:gdLst/>
            <a:ahLst/>
            <a:cxnLst/>
            <a:rect l="l" t="t" r="r" b="b"/>
            <a:pathLst>
              <a:path w="2453913" h="2427143">
                <a:moveTo>
                  <a:pt x="2453913" y="2427144"/>
                </a:moveTo>
                <a:lnTo>
                  <a:pt x="0" y="2427144"/>
                </a:lnTo>
                <a:lnTo>
                  <a:pt x="0" y="0"/>
                </a:lnTo>
                <a:lnTo>
                  <a:pt x="2453913" y="0"/>
                </a:lnTo>
                <a:lnTo>
                  <a:pt x="2453913" y="24271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2337615" y="933183"/>
            <a:ext cx="1840006" cy="540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5"/>
              </a:lnSpc>
            </a:pPr>
            <a:r>
              <a:rPr lang="en-US" sz="3130">
                <a:solidFill>
                  <a:srgbClr val="FFFFFF"/>
                </a:solidFill>
                <a:latin typeface="Vollkorn" panose="00000500000000000000"/>
              </a:rPr>
              <a:t>Marketing</a:t>
            </a:r>
            <a:endParaRPr lang="en-US" sz="3130">
              <a:solidFill>
                <a:srgbClr val="FFFFFF"/>
              </a:solidFill>
              <a:latin typeface="Vollkorn" panose="000005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393315" y="4366260"/>
            <a:ext cx="3069590" cy="561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5"/>
              </a:lnSpc>
            </a:pPr>
            <a:r>
              <a:rPr lang="en-US" sz="3130">
                <a:solidFill>
                  <a:srgbClr val="FFFFFF"/>
                </a:solidFill>
                <a:latin typeface="Vollkorn" panose="00000500000000000000"/>
              </a:rPr>
              <a:t>Lead generation</a:t>
            </a:r>
            <a:endParaRPr lang="en-US" sz="3130">
              <a:solidFill>
                <a:srgbClr val="FFFFFF"/>
              </a:solidFill>
              <a:latin typeface="Vollkorn" panose="000005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393124" y="7796985"/>
            <a:ext cx="1634321" cy="540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5"/>
              </a:lnSpc>
            </a:pPr>
            <a:r>
              <a:rPr lang="en-US" sz="3130">
                <a:solidFill>
                  <a:srgbClr val="FFFFFF"/>
                </a:solidFill>
                <a:latin typeface="Vollkorn" panose="00000500000000000000"/>
              </a:rPr>
              <a:t>Branding</a:t>
            </a:r>
            <a:endParaRPr lang="en-US" sz="3130">
              <a:solidFill>
                <a:srgbClr val="FFFFFF"/>
              </a:solidFill>
              <a:latin typeface="Vollkorn" panose="000005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337615" y="1680610"/>
            <a:ext cx="5316910" cy="746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0"/>
              </a:lnSpc>
            </a:pPr>
            <a:r>
              <a:rPr lang="en-US" sz="2050">
                <a:solidFill>
                  <a:srgbClr val="FFFFFF"/>
                </a:solidFill>
                <a:latin typeface="Carlito" panose="020F0502020204030204"/>
              </a:rPr>
              <a:t>We do marketing for you and make people visit your website.</a:t>
            </a:r>
            <a:endParaRPr lang="en-US" sz="2050">
              <a:solidFill>
                <a:srgbClr val="FFFFFF"/>
              </a:solidFill>
              <a:latin typeface="Carlito" panose="020F0502020204030204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393124" y="5113493"/>
            <a:ext cx="5316910" cy="746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0"/>
              </a:lnSpc>
            </a:pPr>
            <a:r>
              <a:rPr lang="en-US" sz="2050">
                <a:solidFill>
                  <a:srgbClr val="FFFFFF"/>
                </a:solidFill>
                <a:latin typeface="Carlito" panose="020F0502020204030204"/>
              </a:rPr>
              <a:t>We build funnels for the constant repeating people to your website.</a:t>
            </a:r>
            <a:endParaRPr lang="en-US" sz="2050">
              <a:solidFill>
                <a:srgbClr val="FFFFFF"/>
              </a:solidFill>
              <a:latin typeface="Carlito" panose="020F0502020204030204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393124" y="8544412"/>
            <a:ext cx="5316910" cy="746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0"/>
              </a:lnSpc>
            </a:pPr>
            <a:r>
              <a:rPr lang="en-US" sz="2050">
                <a:solidFill>
                  <a:srgbClr val="FFFFFF"/>
                </a:solidFill>
                <a:latin typeface="Carlito" panose="020F0502020204030204"/>
              </a:rPr>
              <a:t>We brand the website and products with most unique and consious  way.</a:t>
            </a:r>
            <a:endParaRPr lang="en-US" sz="2050">
              <a:solidFill>
                <a:srgbClr val="FFFFFF"/>
              </a:solidFill>
              <a:latin typeface="Carlito" panose="020F0502020204030204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0070518" y="4497197"/>
            <a:ext cx="5899105" cy="210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585">
                <a:solidFill>
                  <a:srgbClr val="000000"/>
                </a:solidFill>
                <a:latin typeface="Vollkorn Bold" panose="00000800000000000000"/>
              </a:rPr>
              <a:t>These services will lead people to remember your brand and visit and recommend to others.</a:t>
            </a:r>
            <a:endParaRPr lang="en-US" sz="3585">
              <a:solidFill>
                <a:srgbClr val="000000"/>
              </a:solidFill>
              <a:latin typeface="Vollkorn Bold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5067300"/>
            <a:ext cx="5532120" cy="553212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5060420" y="6610596"/>
            <a:ext cx="1623661" cy="2343867"/>
          </a:xfrm>
          <a:custGeom>
            <a:avLst/>
            <a:gdLst/>
            <a:ahLst/>
            <a:cxnLst/>
            <a:rect l="l" t="t" r="r" b="b"/>
            <a:pathLst>
              <a:path w="1623661" h="2343867">
                <a:moveTo>
                  <a:pt x="0" y="0"/>
                </a:moveTo>
                <a:lnTo>
                  <a:pt x="1623661" y="0"/>
                </a:lnTo>
                <a:lnTo>
                  <a:pt x="1623661" y="2343867"/>
                </a:lnTo>
                <a:lnTo>
                  <a:pt x="0" y="23438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58425" y="977900"/>
            <a:ext cx="5640705" cy="6390640"/>
          </a:xfrm>
          <a:custGeom>
            <a:avLst/>
            <a:gdLst/>
            <a:ahLst/>
            <a:cxnLst/>
            <a:rect l="l" t="t" r="r" b="b"/>
            <a:pathLst>
              <a:path w="4022830" h="4138300">
                <a:moveTo>
                  <a:pt x="0" y="0"/>
                </a:moveTo>
                <a:lnTo>
                  <a:pt x="4022830" y="0"/>
                </a:lnTo>
                <a:lnTo>
                  <a:pt x="4022830" y="4138300"/>
                </a:lnTo>
                <a:lnTo>
                  <a:pt x="0" y="413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26679" y="888666"/>
            <a:ext cx="6282742" cy="1006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40"/>
              </a:lnSpc>
            </a:pPr>
            <a:r>
              <a:rPr lang="en-US" sz="5885">
                <a:solidFill>
                  <a:srgbClr val="000000"/>
                </a:solidFill>
                <a:latin typeface="Vollkorn Bold" panose="00000800000000000000"/>
              </a:rPr>
              <a:t>Real time Results </a:t>
            </a:r>
            <a:endParaRPr lang="en-US" sz="5885">
              <a:solidFill>
                <a:srgbClr val="000000"/>
              </a:solidFill>
              <a:latin typeface="Vollkorn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26679" y="2457322"/>
            <a:ext cx="4431060" cy="411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40"/>
              </a:lnSpc>
            </a:pPr>
            <a:r>
              <a:rPr lang="en-US" sz="2170">
                <a:solidFill>
                  <a:srgbClr val="6830D6"/>
                </a:solidFill>
                <a:latin typeface="Carlito Bold" panose="020F0502020204030204"/>
              </a:rPr>
              <a:t>Achieved real time leads for a website </a:t>
            </a:r>
            <a:endParaRPr lang="en-US" sz="2170">
              <a:solidFill>
                <a:srgbClr val="6830D6"/>
              </a:solidFill>
              <a:latin typeface="Carlito Bold" panose="020F050202020403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6679" y="3700051"/>
            <a:ext cx="4813399" cy="411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40"/>
              </a:lnSpc>
            </a:pPr>
            <a:r>
              <a:rPr lang="en-US" sz="2170">
                <a:solidFill>
                  <a:srgbClr val="6830D6"/>
                </a:solidFill>
                <a:latin typeface="Carlito Bold" panose="020F0502020204030204"/>
              </a:rPr>
              <a:t>Handed over profit upto 5000rs in 2weeks</a:t>
            </a:r>
            <a:endParaRPr lang="en-US" sz="2170">
              <a:solidFill>
                <a:srgbClr val="6830D6"/>
              </a:solidFill>
              <a:latin typeface="Carlito Bold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55335" y="7658100"/>
            <a:ext cx="4536440" cy="155765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3735"/>
              </a:lnSpc>
            </a:pPr>
            <a:r>
              <a:rPr lang="en-US" sz="2670">
                <a:solidFill>
                  <a:srgbClr val="3F3F3F"/>
                </a:solidFill>
                <a:latin typeface="Carlito" panose="020F0502020204030204"/>
              </a:rPr>
              <a:t>we rendered a brand got them 50 leads for their online brand</a:t>
            </a:r>
            <a:endParaRPr lang="en-US" sz="2670">
              <a:solidFill>
                <a:srgbClr val="3F3F3F"/>
              </a:solidFill>
              <a:latin typeface="Carlito" panose="020F050202020403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26679" y="3078917"/>
            <a:ext cx="3718024" cy="411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40"/>
              </a:lnSpc>
            </a:pPr>
            <a:r>
              <a:rPr lang="en-US" sz="2170">
                <a:solidFill>
                  <a:srgbClr val="6830D6"/>
                </a:solidFill>
                <a:latin typeface="Carlito Bold" panose="020F0502020204030204"/>
              </a:rPr>
              <a:t>Got upto 25 recurring customers</a:t>
            </a:r>
            <a:endParaRPr lang="en-US" sz="2170">
              <a:solidFill>
                <a:srgbClr val="6830D6"/>
              </a:solidFill>
              <a:latin typeface="Carlito Bold" panose="020F050202020403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26679" y="4576915"/>
            <a:ext cx="8368505" cy="790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30"/>
              </a:lnSpc>
            </a:pPr>
            <a:r>
              <a:rPr lang="en-US" sz="2090">
                <a:solidFill>
                  <a:srgbClr val="3F3F3F"/>
                </a:solidFill>
                <a:latin typeface="Carlito" panose="020F0502020204030204"/>
              </a:rPr>
              <a:t>The profit is exclusion of marketing and other maintenance charges. So getting 5000rs profit is a big one which is not even saturated in market</a:t>
            </a:r>
            <a:endParaRPr lang="en-US" sz="2090">
              <a:solidFill>
                <a:srgbClr val="3F3F3F"/>
              </a:solidFill>
              <a:latin typeface="Carlito" panose="020F050202020403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16050" y="7137400"/>
            <a:ext cx="4010660" cy="127952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11580"/>
              </a:lnSpc>
            </a:pPr>
            <a:r>
              <a:rPr lang="en-US" sz="8270">
                <a:solidFill>
                  <a:srgbClr val="000000"/>
                </a:solidFill>
                <a:latin typeface="Vollkorn Bold" panose="00000800000000000000"/>
              </a:rPr>
              <a:t>50 leads</a:t>
            </a:r>
            <a:endParaRPr lang="en-US" sz="8270">
              <a:solidFill>
                <a:srgbClr val="000000"/>
              </a:solidFill>
              <a:latin typeface="Vollkorn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72800" y="7831455"/>
            <a:ext cx="3914140" cy="10775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3960"/>
              </a:lnSpc>
            </a:pPr>
            <a:r>
              <a:rPr lang="en-US" sz="2830">
                <a:solidFill>
                  <a:srgbClr val="6830D6"/>
                </a:solidFill>
                <a:latin typeface="Carlito Bold" panose="020F0502020204030204"/>
              </a:rPr>
              <a:t>Payout  and order proof</a:t>
            </a:r>
            <a:endParaRPr lang="en-US" sz="2830">
              <a:solidFill>
                <a:srgbClr val="6830D6"/>
              </a:solidFill>
              <a:latin typeface="Carlito Bold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605074" y="6191610"/>
            <a:ext cx="10682926" cy="4095390"/>
            <a:chOff x="0" y="0"/>
            <a:chExt cx="2813610" cy="10786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13610" cy="1078621"/>
            </a:xfrm>
            <a:custGeom>
              <a:avLst/>
              <a:gdLst/>
              <a:ahLst/>
              <a:cxnLst/>
              <a:rect l="l" t="t" r="r" b="b"/>
              <a:pathLst>
                <a:path w="2813610" h="1078621">
                  <a:moveTo>
                    <a:pt x="0" y="0"/>
                  </a:moveTo>
                  <a:lnTo>
                    <a:pt x="2813610" y="0"/>
                  </a:lnTo>
                  <a:lnTo>
                    <a:pt x="2813610" y="1078621"/>
                  </a:lnTo>
                  <a:lnTo>
                    <a:pt x="0" y="1078621"/>
                  </a:lnTo>
                  <a:close/>
                </a:path>
              </a:pathLst>
            </a:custGeom>
            <a:solidFill>
              <a:srgbClr val="4A2C8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13610" cy="1116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8121083" y="2104936"/>
            <a:ext cx="9652567" cy="7037599"/>
          </a:xfrm>
          <a:custGeom>
            <a:avLst/>
            <a:gdLst/>
            <a:ahLst/>
            <a:cxnLst/>
            <a:rect l="l" t="t" r="r" b="b"/>
            <a:pathLst>
              <a:path w="9652567" h="7037599">
                <a:moveTo>
                  <a:pt x="0" y="0"/>
                </a:moveTo>
                <a:lnTo>
                  <a:pt x="9652567" y="0"/>
                </a:lnTo>
                <a:lnTo>
                  <a:pt x="9652567" y="7037599"/>
                </a:lnTo>
                <a:lnTo>
                  <a:pt x="0" y="7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1517194" y="7184149"/>
            <a:ext cx="3043940" cy="997915"/>
            <a:chOff x="0" y="0"/>
            <a:chExt cx="754346" cy="2473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54346" cy="247302"/>
            </a:xfrm>
            <a:custGeom>
              <a:avLst/>
              <a:gdLst/>
              <a:ahLst/>
              <a:cxnLst/>
              <a:rect l="l" t="t" r="r" b="b"/>
              <a:pathLst>
                <a:path w="754346" h="247302">
                  <a:moveTo>
                    <a:pt x="0" y="0"/>
                  </a:moveTo>
                  <a:lnTo>
                    <a:pt x="754346" y="0"/>
                  </a:lnTo>
                  <a:lnTo>
                    <a:pt x="754346" y="247302"/>
                  </a:lnTo>
                  <a:lnTo>
                    <a:pt x="0" y="24730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754346" cy="285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74306" y="1796691"/>
            <a:ext cx="7869694" cy="15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55"/>
              </a:lnSpc>
            </a:pPr>
            <a:r>
              <a:rPr lang="en-US" sz="10675">
                <a:solidFill>
                  <a:srgbClr val="000000"/>
                </a:solidFill>
                <a:latin typeface="Vollkorn Bold" panose="00000800000000000000"/>
              </a:rPr>
              <a:t>SAAS</a:t>
            </a:r>
            <a:endParaRPr lang="en-US" sz="10675">
              <a:solidFill>
                <a:srgbClr val="000000"/>
              </a:solidFill>
              <a:latin typeface="Vollkorn Bold" panose="000008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17194" y="4869305"/>
            <a:ext cx="5682533" cy="726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0"/>
              </a:lnSpc>
            </a:pPr>
            <a:r>
              <a:rPr lang="en-US" sz="2165">
                <a:solidFill>
                  <a:srgbClr val="000000"/>
                </a:solidFill>
                <a:latin typeface="Carlito" panose="020F0502020204030204"/>
              </a:rPr>
              <a:t>Buy white labeled software and sell it with your branding.</a:t>
            </a:r>
            <a:endParaRPr lang="en-US" sz="2165">
              <a:solidFill>
                <a:srgbClr val="000000"/>
              </a:solidFill>
              <a:latin typeface="Carlito" panose="020F050202020403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02138" y="7416036"/>
            <a:ext cx="1674052" cy="448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6830D6"/>
                </a:solidFill>
                <a:latin typeface="Carlito" panose="020F0502020204030204"/>
              </a:rPr>
              <a:t>GET STARTED</a:t>
            </a:r>
            <a:endParaRPr lang="en-US" sz="2400">
              <a:solidFill>
                <a:srgbClr val="6830D6"/>
              </a:solidFill>
              <a:latin typeface="Carlito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5401868" cy="10287000"/>
            <a:chOff x="0" y="0"/>
            <a:chExt cx="142271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2714" cy="2709333"/>
            </a:xfrm>
            <a:custGeom>
              <a:avLst/>
              <a:gdLst/>
              <a:ahLst/>
              <a:cxnLst/>
              <a:rect l="l" t="t" r="r" b="b"/>
              <a:pathLst>
                <a:path w="1422714" h="2709333">
                  <a:moveTo>
                    <a:pt x="0" y="0"/>
                  </a:moveTo>
                  <a:lnTo>
                    <a:pt x="1422714" y="0"/>
                  </a:lnTo>
                  <a:lnTo>
                    <a:pt x="14227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282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2271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884970" y="1428387"/>
            <a:ext cx="3033795" cy="3033783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"/>
              <a:stretch>
                <a:fillRect l="-55170" r="-55170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2304546" y="5143500"/>
            <a:ext cx="3665966" cy="3665951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76" r="-24976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603152" y="5010736"/>
            <a:ext cx="3798716" cy="3798716"/>
          </a:xfrm>
          <a:custGeom>
            <a:avLst/>
            <a:gdLst/>
            <a:ahLst/>
            <a:cxnLst/>
            <a:rect l="l" t="t" r="r" b="b"/>
            <a:pathLst>
              <a:path w="3798716" h="3798716">
                <a:moveTo>
                  <a:pt x="0" y="0"/>
                </a:moveTo>
                <a:lnTo>
                  <a:pt x="3798716" y="0"/>
                </a:lnTo>
                <a:lnTo>
                  <a:pt x="3798716" y="3798715"/>
                </a:lnTo>
                <a:lnTo>
                  <a:pt x="0" y="3798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053936" y="1512863"/>
            <a:ext cx="2864830" cy="2864830"/>
          </a:xfrm>
          <a:custGeom>
            <a:avLst/>
            <a:gdLst/>
            <a:ahLst/>
            <a:cxnLst/>
            <a:rect l="l" t="t" r="r" b="b"/>
            <a:pathLst>
              <a:path w="2864830" h="2864830">
                <a:moveTo>
                  <a:pt x="0" y="0"/>
                </a:moveTo>
                <a:lnTo>
                  <a:pt x="2864829" y="0"/>
                </a:lnTo>
                <a:lnTo>
                  <a:pt x="2864829" y="2864830"/>
                </a:lnTo>
                <a:lnTo>
                  <a:pt x="0" y="28648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8945326">
            <a:off x="7891243" y="6754109"/>
            <a:ext cx="1944814" cy="2157907"/>
          </a:xfrm>
          <a:custGeom>
            <a:avLst/>
            <a:gdLst/>
            <a:ahLst/>
            <a:cxnLst/>
            <a:rect l="l" t="t" r="r" b="b"/>
            <a:pathLst>
              <a:path w="1944814" h="2157907">
                <a:moveTo>
                  <a:pt x="0" y="0"/>
                </a:moveTo>
                <a:lnTo>
                  <a:pt x="1944814" y="0"/>
                </a:lnTo>
                <a:lnTo>
                  <a:pt x="1944814" y="2157906"/>
                </a:lnTo>
                <a:lnTo>
                  <a:pt x="0" y="21579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863650" y="2818345"/>
            <a:ext cx="8395650" cy="3467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5"/>
              </a:lnSpc>
            </a:pPr>
            <a:r>
              <a:rPr lang="en-US" sz="4705">
                <a:solidFill>
                  <a:srgbClr val="000000"/>
                </a:solidFill>
                <a:latin typeface="Vollkorn Bold" panose="00000800000000000000"/>
              </a:rPr>
              <a:t>Early birds who are interested in getting the recurrent income and stable in wealth and people trying to enter into market.</a:t>
            </a:r>
            <a:endParaRPr lang="en-US" sz="4705">
              <a:solidFill>
                <a:srgbClr val="000000"/>
              </a:solidFill>
              <a:latin typeface="Vollkorn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63650" y="1691254"/>
            <a:ext cx="3737645" cy="713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5">
                <a:solidFill>
                  <a:srgbClr val="6830D6"/>
                </a:solidFill>
                <a:latin typeface="Carlito" panose="020F0502020204030204"/>
              </a:rPr>
              <a:t>Who are the users?</a:t>
            </a:r>
            <a:endParaRPr lang="en-US" sz="3715">
              <a:solidFill>
                <a:srgbClr val="6830D6"/>
              </a:solidFill>
              <a:latin typeface="Carlito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8305384" y="8766841"/>
            <a:ext cx="3287936" cy="328793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830D6">
                <a:alpha val="21961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282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0">
            <a:off x="-2385058" y="2121311"/>
            <a:ext cx="10343664" cy="6044378"/>
            <a:chOff x="0" y="0"/>
            <a:chExt cx="8799830" cy="5142230"/>
          </a:xfrm>
        </p:grpSpPr>
        <p:sp>
          <p:nvSpPr>
            <p:cNvPr id="9" name="Freeform 9"/>
            <p:cNvSpPr/>
            <p:nvPr/>
          </p:nvSpPr>
          <p:spPr>
            <a:xfrm>
              <a:off x="-161290" y="0"/>
              <a:ext cx="9122410" cy="5147310"/>
            </a:xfrm>
            <a:custGeom>
              <a:avLst/>
              <a:gdLst/>
              <a:ahLst/>
              <a:cxnLst/>
              <a:rect l="l" t="t" r="r" b="b"/>
              <a:pathLst>
                <a:path w="9122410" h="5147310">
                  <a:moveTo>
                    <a:pt x="8945880" y="4671060"/>
                  </a:moveTo>
                  <a:lnTo>
                    <a:pt x="176530" y="4671060"/>
                  </a:lnTo>
                  <a:cubicBezTo>
                    <a:pt x="176530" y="4671060"/>
                    <a:pt x="0" y="5147310"/>
                    <a:pt x="859790" y="5142230"/>
                  </a:cubicBezTo>
                  <a:lnTo>
                    <a:pt x="8263890" y="5142230"/>
                  </a:lnTo>
                  <a:cubicBezTo>
                    <a:pt x="9122410" y="5147310"/>
                    <a:pt x="8945880" y="4671060"/>
                    <a:pt x="8945880" y="4671060"/>
                  </a:cubicBezTo>
                  <a:close/>
                  <a:moveTo>
                    <a:pt x="7976870" y="4953000"/>
                  </a:moveTo>
                  <a:lnTo>
                    <a:pt x="7715251" y="4953000"/>
                  </a:lnTo>
                  <a:cubicBezTo>
                    <a:pt x="7679691" y="4953000"/>
                    <a:pt x="7651751" y="4925060"/>
                    <a:pt x="7651751" y="4889500"/>
                  </a:cubicBezTo>
                  <a:cubicBezTo>
                    <a:pt x="7651751" y="4853940"/>
                    <a:pt x="7679691" y="4826000"/>
                    <a:pt x="7715251" y="4826000"/>
                  </a:cubicBezTo>
                  <a:lnTo>
                    <a:pt x="7976870" y="4826000"/>
                  </a:lnTo>
                  <a:cubicBezTo>
                    <a:pt x="8012430" y="4826000"/>
                    <a:pt x="8040370" y="4853940"/>
                    <a:pt x="8040370" y="4889500"/>
                  </a:cubicBezTo>
                  <a:cubicBezTo>
                    <a:pt x="8040370" y="4925060"/>
                    <a:pt x="8011160" y="4953000"/>
                    <a:pt x="7976870" y="4953000"/>
                  </a:cubicBezTo>
                  <a:close/>
                  <a:moveTo>
                    <a:pt x="7543800" y="0"/>
                  </a:moveTo>
                  <a:lnTo>
                    <a:pt x="1579880" y="0"/>
                  </a:lnTo>
                  <a:cubicBezTo>
                    <a:pt x="1430020" y="0"/>
                    <a:pt x="1308100" y="121920"/>
                    <a:pt x="1308100" y="270510"/>
                  </a:cubicBezTo>
                  <a:lnTo>
                    <a:pt x="1308100" y="4363720"/>
                  </a:lnTo>
                  <a:lnTo>
                    <a:pt x="7813040" y="4363720"/>
                  </a:lnTo>
                  <a:lnTo>
                    <a:pt x="7813040" y="270510"/>
                  </a:lnTo>
                  <a:cubicBezTo>
                    <a:pt x="7814310" y="121920"/>
                    <a:pt x="7692390" y="0"/>
                    <a:pt x="7543800" y="0"/>
                  </a:cubicBezTo>
                  <a:close/>
                  <a:moveTo>
                    <a:pt x="4561840" y="96520"/>
                  </a:moveTo>
                  <a:cubicBezTo>
                    <a:pt x="4629150" y="96520"/>
                    <a:pt x="4682490" y="151130"/>
                    <a:pt x="4682490" y="217170"/>
                  </a:cubicBezTo>
                  <a:cubicBezTo>
                    <a:pt x="4682490" y="284480"/>
                    <a:pt x="4627880" y="337820"/>
                    <a:pt x="4561840" y="337820"/>
                  </a:cubicBezTo>
                  <a:cubicBezTo>
                    <a:pt x="4494530" y="337820"/>
                    <a:pt x="4441190" y="283210"/>
                    <a:pt x="4441190" y="217170"/>
                  </a:cubicBezTo>
                  <a:cubicBezTo>
                    <a:pt x="4441190" y="151130"/>
                    <a:pt x="4494530" y="96520"/>
                    <a:pt x="4561840" y="96520"/>
                  </a:cubicBezTo>
                  <a:close/>
                  <a:moveTo>
                    <a:pt x="7313930" y="3931920"/>
                  </a:moveTo>
                  <a:lnTo>
                    <a:pt x="1808480" y="3931920"/>
                  </a:lnTo>
                  <a:lnTo>
                    <a:pt x="1808480" y="482600"/>
                  </a:lnTo>
                  <a:lnTo>
                    <a:pt x="7315200" y="482600"/>
                  </a:lnTo>
                  <a:lnTo>
                    <a:pt x="7315200" y="39319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647190" y="482600"/>
              <a:ext cx="5506720" cy="3449320"/>
            </a:xfrm>
            <a:custGeom>
              <a:avLst/>
              <a:gdLst/>
              <a:ahLst/>
              <a:cxnLst/>
              <a:rect l="l" t="t" r="r" b="b"/>
              <a:pathLst>
                <a:path w="5506720" h="3449320">
                  <a:moveTo>
                    <a:pt x="0" y="0"/>
                  </a:moveTo>
                  <a:lnTo>
                    <a:pt x="5506720" y="0"/>
                  </a:lnTo>
                  <a:lnTo>
                    <a:pt x="5506720" y="3449320"/>
                  </a:lnTo>
                  <a:lnTo>
                    <a:pt x="0" y="3449320"/>
                  </a:lnTo>
                  <a:close/>
                </a:path>
              </a:pathLst>
            </a:custGeom>
            <a:blipFill>
              <a:blip r:embed="rId1"/>
              <a:stretch>
                <a:fillRect l="-5719" r="-5719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0" y="2680932"/>
            <a:ext cx="6045800" cy="4063088"/>
            <a:chOff x="0" y="0"/>
            <a:chExt cx="1592309" cy="10701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92309" cy="1070114"/>
            </a:xfrm>
            <a:custGeom>
              <a:avLst/>
              <a:gdLst/>
              <a:ahLst/>
              <a:cxnLst/>
              <a:rect l="l" t="t" r="r" b="b"/>
              <a:pathLst>
                <a:path w="1592309" h="1070114">
                  <a:moveTo>
                    <a:pt x="0" y="0"/>
                  </a:moveTo>
                  <a:lnTo>
                    <a:pt x="1592309" y="0"/>
                  </a:lnTo>
                  <a:lnTo>
                    <a:pt x="1592309" y="1070114"/>
                  </a:lnTo>
                  <a:lnTo>
                    <a:pt x="0" y="1070114"/>
                  </a:lnTo>
                  <a:close/>
                </a:path>
              </a:pathLst>
            </a:custGeom>
            <a:solidFill>
              <a:srgbClr val="2A282E">
                <a:alpha val="85882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92309" cy="1108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7506597" y="5250034"/>
            <a:ext cx="1965437" cy="196543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8171" y="0"/>
                  </a:moveTo>
                  <a:lnTo>
                    <a:pt x="694629" y="0"/>
                  </a:lnTo>
                  <a:cubicBezTo>
                    <a:pt x="759893" y="0"/>
                    <a:pt x="812800" y="52907"/>
                    <a:pt x="812800" y="118171"/>
                  </a:cubicBezTo>
                  <a:lnTo>
                    <a:pt x="812800" y="694629"/>
                  </a:lnTo>
                  <a:cubicBezTo>
                    <a:pt x="812800" y="759893"/>
                    <a:pt x="759893" y="812800"/>
                    <a:pt x="694629" y="812800"/>
                  </a:cubicBezTo>
                  <a:lnTo>
                    <a:pt x="118171" y="812800"/>
                  </a:lnTo>
                  <a:cubicBezTo>
                    <a:pt x="52907" y="812800"/>
                    <a:pt x="0" y="759893"/>
                    <a:pt x="0" y="694629"/>
                  </a:cubicBezTo>
                  <a:lnTo>
                    <a:pt x="0" y="118171"/>
                  </a:lnTo>
                  <a:cubicBezTo>
                    <a:pt x="0" y="52907"/>
                    <a:pt x="52907" y="0"/>
                    <a:pt x="118171" y="0"/>
                  </a:cubicBezTo>
                  <a:close/>
                </a:path>
              </a:pathLst>
            </a:custGeom>
            <a:solidFill>
              <a:srgbClr val="40E4C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5217326" y="3341835"/>
            <a:ext cx="2741281" cy="274128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4034" y="0"/>
                  </a:moveTo>
                  <a:lnTo>
                    <a:pt x="668766" y="0"/>
                  </a:lnTo>
                  <a:cubicBezTo>
                    <a:pt x="748314" y="0"/>
                    <a:pt x="812800" y="64486"/>
                    <a:pt x="812800" y="144034"/>
                  </a:cubicBezTo>
                  <a:lnTo>
                    <a:pt x="812800" y="668766"/>
                  </a:lnTo>
                  <a:cubicBezTo>
                    <a:pt x="812800" y="748314"/>
                    <a:pt x="748314" y="812800"/>
                    <a:pt x="668766" y="812800"/>
                  </a:cubicBezTo>
                  <a:lnTo>
                    <a:pt x="144034" y="812800"/>
                  </a:lnTo>
                  <a:cubicBezTo>
                    <a:pt x="64486" y="812800"/>
                    <a:pt x="0" y="748314"/>
                    <a:pt x="0" y="668766"/>
                  </a:cubicBezTo>
                  <a:lnTo>
                    <a:pt x="0" y="144034"/>
                  </a:lnTo>
                  <a:cubicBezTo>
                    <a:pt x="0" y="64486"/>
                    <a:pt x="64486" y="0"/>
                    <a:pt x="14403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7314977" y="1604487"/>
            <a:ext cx="2741281" cy="274128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4034" y="0"/>
                  </a:moveTo>
                  <a:lnTo>
                    <a:pt x="668766" y="0"/>
                  </a:lnTo>
                  <a:cubicBezTo>
                    <a:pt x="748314" y="0"/>
                    <a:pt x="812800" y="64486"/>
                    <a:pt x="812800" y="144034"/>
                  </a:cubicBezTo>
                  <a:lnTo>
                    <a:pt x="812800" y="668766"/>
                  </a:lnTo>
                  <a:cubicBezTo>
                    <a:pt x="812800" y="748314"/>
                    <a:pt x="748314" y="812800"/>
                    <a:pt x="668766" y="812800"/>
                  </a:cubicBezTo>
                  <a:lnTo>
                    <a:pt x="144034" y="812800"/>
                  </a:lnTo>
                  <a:cubicBezTo>
                    <a:pt x="64486" y="812800"/>
                    <a:pt x="0" y="748314"/>
                    <a:pt x="0" y="668766"/>
                  </a:cubicBezTo>
                  <a:lnTo>
                    <a:pt x="0" y="144034"/>
                  </a:lnTo>
                  <a:cubicBezTo>
                    <a:pt x="0" y="64486"/>
                    <a:pt x="64486" y="0"/>
                    <a:pt x="144034" y="0"/>
                  </a:cubicBezTo>
                  <a:close/>
                </a:path>
              </a:pathLst>
            </a:custGeom>
            <a:solidFill>
              <a:srgbClr val="6830D6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3" name="Freeform 23"/>
          <p:cNvSpPr/>
          <p:nvPr/>
        </p:nvSpPr>
        <p:spPr>
          <a:xfrm>
            <a:off x="8213307" y="2518918"/>
            <a:ext cx="944621" cy="912418"/>
          </a:xfrm>
          <a:custGeom>
            <a:avLst/>
            <a:gdLst/>
            <a:ahLst/>
            <a:cxnLst/>
            <a:rect l="l" t="t" r="r" b="b"/>
            <a:pathLst>
              <a:path w="944621" h="912418">
                <a:moveTo>
                  <a:pt x="0" y="0"/>
                </a:moveTo>
                <a:lnTo>
                  <a:pt x="944621" y="0"/>
                </a:lnTo>
                <a:lnTo>
                  <a:pt x="944621" y="912418"/>
                </a:lnTo>
                <a:lnTo>
                  <a:pt x="0" y="912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115298" y="4341496"/>
            <a:ext cx="945336" cy="741959"/>
          </a:xfrm>
          <a:custGeom>
            <a:avLst/>
            <a:gdLst/>
            <a:ahLst/>
            <a:cxnLst/>
            <a:rect l="l" t="t" r="r" b="b"/>
            <a:pathLst>
              <a:path w="945336" h="741959">
                <a:moveTo>
                  <a:pt x="0" y="0"/>
                </a:moveTo>
                <a:lnTo>
                  <a:pt x="945336" y="0"/>
                </a:lnTo>
                <a:lnTo>
                  <a:pt x="945336" y="741959"/>
                </a:lnTo>
                <a:lnTo>
                  <a:pt x="0" y="7419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305384" y="5893282"/>
            <a:ext cx="367863" cy="678941"/>
          </a:xfrm>
          <a:custGeom>
            <a:avLst/>
            <a:gdLst/>
            <a:ahLst/>
            <a:cxnLst/>
            <a:rect l="l" t="t" r="r" b="b"/>
            <a:pathLst>
              <a:path w="367863" h="678941">
                <a:moveTo>
                  <a:pt x="0" y="0"/>
                </a:moveTo>
                <a:lnTo>
                  <a:pt x="367863" y="0"/>
                </a:lnTo>
                <a:lnTo>
                  <a:pt x="367863" y="678942"/>
                </a:lnTo>
                <a:lnTo>
                  <a:pt x="0" y="6789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 rot="0">
            <a:off x="11360195" y="5071463"/>
            <a:ext cx="574836" cy="57483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1360195" y="6433203"/>
            <a:ext cx="574836" cy="57483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11360195" y="7153779"/>
            <a:ext cx="574836" cy="57483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5" name="Freeform 35"/>
          <p:cNvSpPr/>
          <p:nvPr/>
        </p:nvSpPr>
        <p:spPr>
          <a:xfrm>
            <a:off x="11436407" y="5175047"/>
            <a:ext cx="422412" cy="367669"/>
          </a:xfrm>
          <a:custGeom>
            <a:avLst/>
            <a:gdLst/>
            <a:ahLst/>
            <a:cxnLst/>
            <a:rect l="l" t="t" r="r" b="b"/>
            <a:pathLst>
              <a:path w="422412" h="367669">
                <a:moveTo>
                  <a:pt x="0" y="0"/>
                </a:moveTo>
                <a:lnTo>
                  <a:pt x="422412" y="0"/>
                </a:lnTo>
                <a:lnTo>
                  <a:pt x="422412" y="367669"/>
                </a:lnTo>
                <a:lnTo>
                  <a:pt x="0" y="3676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1436407" y="6536787"/>
            <a:ext cx="422412" cy="367669"/>
          </a:xfrm>
          <a:custGeom>
            <a:avLst/>
            <a:gdLst/>
            <a:ahLst/>
            <a:cxnLst/>
            <a:rect l="l" t="t" r="r" b="b"/>
            <a:pathLst>
              <a:path w="422412" h="367669">
                <a:moveTo>
                  <a:pt x="0" y="0"/>
                </a:moveTo>
                <a:lnTo>
                  <a:pt x="422412" y="0"/>
                </a:lnTo>
                <a:lnTo>
                  <a:pt x="422412" y="367669"/>
                </a:lnTo>
                <a:lnTo>
                  <a:pt x="0" y="3676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1436407" y="7257363"/>
            <a:ext cx="422412" cy="367669"/>
          </a:xfrm>
          <a:custGeom>
            <a:avLst/>
            <a:gdLst/>
            <a:ahLst/>
            <a:cxnLst/>
            <a:rect l="l" t="t" r="r" b="b"/>
            <a:pathLst>
              <a:path w="422412" h="367669">
                <a:moveTo>
                  <a:pt x="0" y="0"/>
                </a:moveTo>
                <a:lnTo>
                  <a:pt x="422412" y="0"/>
                </a:lnTo>
                <a:lnTo>
                  <a:pt x="422412" y="367669"/>
                </a:lnTo>
                <a:lnTo>
                  <a:pt x="0" y="3676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38" name="Group 38"/>
          <p:cNvGrpSpPr/>
          <p:nvPr/>
        </p:nvGrpSpPr>
        <p:grpSpPr>
          <a:xfrm rot="0">
            <a:off x="15101637" y="-1078832"/>
            <a:ext cx="2157663" cy="2157663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E4CB">
                <a:alpha val="21961"/>
              </a:srgbClr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706891" y="3934646"/>
            <a:ext cx="4159768" cy="50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5"/>
              </a:lnSpc>
            </a:pPr>
            <a:r>
              <a:rPr lang="en-US" sz="2670">
                <a:solidFill>
                  <a:srgbClr val="FFFFFF"/>
                </a:solidFill>
                <a:latin typeface="Carlito Bold" panose="020F0502020204030204"/>
              </a:rPr>
              <a:t>Branded</a:t>
            </a:r>
            <a:endParaRPr lang="en-US" sz="2670">
              <a:solidFill>
                <a:srgbClr val="FFFFFF"/>
              </a:solidFill>
              <a:latin typeface="Carlito Bold" panose="020F05020202040302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1360195" y="2457345"/>
            <a:ext cx="5899105" cy="525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585">
                <a:solidFill>
                  <a:srgbClr val="000000"/>
                </a:solidFill>
                <a:latin typeface="Vollkorn Bold" panose="00000800000000000000"/>
              </a:rPr>
              <a:t>API and templates</a:t>
            </a:r>
            <a:endParaRPr lang="en-US" sz="3585">
              <a:solidFill>
                <a:srgbClr val="000000"/>
              </a:solidFill>
              <a:latin typeface="Vollkorn Bold" panose="0000080000000000000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2323073" y="4995263"/>
            <a:ext cx="4400626" cy="650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95"/>
              </a:lnSpc>
            </a:pPr>
            <a:r>
              <a:rPr lang="en-US" sz="1720">
                <a:solidFill>
                  <a:srgbClr val="000000"/>
                </a:solidFill>
                <a:latin typeface="Carlito Bold" panose="020F0502020204030204"/>
              </a:rPr>
              <a:t>We avail people to integrate whatever feature they needed.</a:t>
            </a:r>
            <a:endParaRPr lang="en-US" sz="1720">
              <a:solidFill>
                <a:srgbClr val="000000"/>
              </a:solidFill>
              <a:latin typeface="Carlito Bold" panose="020F0502020204030204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2323073" y="6441270"/>
            <a:ext cx="3607596" cy="51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5"/>
              </a:lnSpc>
            </a:pPr>
            <a:r>
              <a:rPr lang="en-US" sz="3050">
                <a:solidFill>
                  <a:srgbClr val="000000"/>
                </a:solidFill>
                <a:latin typeface="Vollkorn Bold" panose="00000800000000000000"/>
              </a:rPr>
              <a:t>Pre build templates</a:t>
            </a:r>
            <a:endParaRPr lang="en-US" sz="3050">
              <a:solidFill>
                <a:srgbClr val="000000"/>
              </a:solidFill>
              <a:latin typeface="Vollkorn Bold" panose="00000800000000000000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2396852" y="7167846"/>
            <a:ext cx="2336471" cy="51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5"/>
              </a:lnSpc>
            </a:pPr>
            <a:r>
              <a:rPr lang="en-US" sz="3050">
                <a:solidFill>
                  <a:srgbClr val="000000"/>
                </a:solidFill>
                <a:latin typeface="Vollkorn Bold" panose="00000800000000000000"/>
              </a:rPr>
              <a:t>Easy plugins</a:t>
            </a:r>
            <a:endParaRPr lang="en-US" sz="3050">
              <a:solidFill>
                <a:srgbClr val="000000"/>
              </a:solidFill>
              <a:latin typeface="Vollkorn Bold" panose="000008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8721613" y="1841775"/>
            <a:ext cx="9264114" cy="6218210"/>
            <a:chOff x="0" y="0"/>
            <a:chExt cx="2439931" cy="16377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9931" cy="1637718"/>
            </a:xfrm>
            <a:custGeom>
              <a:avLst/>
              <a:gdLst/>
              <a:ahLst/>
              <a:cxnLst/>
              <a:rect l="l" t="t" r="r" b="b"/>
              <a:pathLst>
                <a:path w="2439931" h="1637718">
                  <a:moveTo>
                    <a:pt x="0" y="0"/>
                  </a:moveTo>
                  <a:lnTo>
                    <a:pt x="2439931" y="0"/>
                  </a:lnTo>
                  <a:lnTo>
                    <a:pt x="2439931" y="1637718"/>
                  </a:lnTo>
                  <a:lnTo>
                    <a:pt x="0" y="163771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2A282E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39931" cy="1675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2347320"/>
            <a:ext cx="9144000" cy="6097905"/>
          </a:xfrm>
          <a:custGeom>
            <a:avLst/>
            <a:gdLst/>
            <a:ahLst/>
            <a:cxnLst/>
            <a:rect l="l" t="t" r="r" b="b"/>
            <a:pathLst>
              <a:path w="9144000" h="6097905">
                <a:moveTo>
                  <a:pt x="0" y="0"/>
                </a:moveTo>
                <a:lnTo>
                  <a:pt x="9144000" y="0"/>
                </a:lnTo>
                <a:lnTo>
                  <a:pt x="9144000" y="6097905"/>
                </a:lnTo>
                <a:lnTo>
                  <a:pt x="0" y="60979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80056" y="7043542"/>
            <a:ext cx="4576574" cy="3243458"/>
          </a:xfrm>
          <a:custGeom>
            <a:avLst/>
            <a:gdLst/>
            <a:ahLst/>
            <a:cxnLst/>
            <a:rect l="l" t="t" r="r" b="b"/>
            <a:pathLst>
              <a:path w="4576574" h="3243458">
                <a:moveTo>
                  <a:pt x="0" y="0"/>
                </a:moveTo>
                <a:lnTo>
                  <a:pt x="4576575" y="0"/>
                </a:lnTo>
                <a:lnTo>
                  <a:pt x="4576575" y="3243458"/>
                </a:lnTo>
                <a:lnTo>
                  <a:pt x="0" y="3243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6080056" y="-593029"/>
            <a:ext cx="4576574" cy="3243458"/>
          </a:xfrm>
          <a:custGeom>
            <a:avLst/>
            <a:gdLst/>
            <a:ahLst/>
            <a:cxnLst/>
            <a:rect l="l" t="t" r="r" b="b"/>
            <a:pathLst>
              <a:path w="4576574" h="3243458">
                <a:moveTo>
                  <a:pt x="0" y="3243458"/>
                </a:moveTo>
                <a:lnTo>
                  <a:pt x="4576575" y="3243458"/>
                </a:lnTo>
                <a:lnTo>
                  <a:pt x="4576575" y="0"/>
                </a:lnTo>
                <a:lnTo>
                  <a:pt x="0" y="0"/>
                </a:lnTo>
                <a:lnTo>
                  <a:pt x="0" y="32434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61486" y="3262508"/>
            <a:ext cx="6324425" cy="133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0"/>
              </a:lnSpc>
            </a:pPr>
            <a:r>
              <a:rPr lang="en-US" sz="4515">
                <a:solidFill>
                  <a:srgbClr val="000000"/>
                </a:solidFill>
                <a:latin typeface="Vollkorn Bold" panose="00000800000000000000"/>
              </a:rPr>
              <a:t>No-Code website deveopment</a:t>
            </a:r>
            <a:endParaRPr lang="en-US" sz="4515">
              <a:solidFill>
                <a:srgbClr val="000000"/>
              </a:solidFill>
              <a:latin typeface="Vollkorn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61486" y="5925032"/>
            <a:ext cx="4142321" cy="127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95"/>
              </a:lnSpc>
            </a:pPr>
            <a:r>
              <a:rPr lang="en-US" sz="1720">
                <a:solidFill>
                  <a:srgbClr val="000000"/>
                </a:solidFill>
                <a:latin typeface="Carlito Bold" panose="020F0502020204030204"/>
              </a:rPr>
              <a:t>This feature helps to the people those who are interested in building the website for their personal use with no programming knowledge.</a:t>
            </a:r>
            <a:endParaRPr lang="en-US" sz="1720">
              <a:solidFill>
                <a:srgbClr val="000000"/>
              </a:solidFill>
              <a:latin typeface="Carlito Bold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45338" y="454823"/>
            <a:ext cx="18461455" cy="9377354"/>
            <a:chOff x="0" y="0"/>
            <a:chExt cx="4862276" cy="24697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2276" cy="2469756"/>
            </a:xfrm>
            <a:custGeom>
              <a:avLst/>
              <a:gdLst/>
              <a:ahLst/>
              <a:cxnLst/>
              <a:rect l="l" t="t" r="r" b="b"/>
              <a:pathLst>
                <a:path w="4862276" h="2469756">
                  <a:moveTo>
                    <a:pt x="0" y="0"/>
                  </a:moveTo>
                  <a:lnTo>
                    <a:pt x="4862276" y="0"/>
                  </a:lnTo>
                  <a:lnTo>
                    <a:pt x="4862276" y="2469756"/>
                  </a:lnTo>
                  <a:lnTo>
                    <a:pt x="0" y="246975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2276" cy="2507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4261152" y="-514350"/>
            <a:ext cx="4026848" cy="9772650"/>
            <a:chOff x="0" y="0"/>
            <a:chExt cx="1060569" cy="25738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0569" cy="2573867"/>
            </a:xfrm>
            <a:custGeom>
              <a:avLst/>
              <a:gdLst/>
              <a:ahLst/>
              <a:cxnLst/>
              <a:rect l="l" t="t" r="r" b="b"/>
              <a:pathLst>
                <a:path w="1060569" h="2573867">
                  <a:moveTo>
                    <a:pt x="0" y="0"/>
                  </a:moveTo>
                  <a:lnTo>
                    <a:pt x="1060569" y="0"/>
                  </a:lnTo>
                  <a:lnTo>
                    <a:pt x="1060569" y="2573867"/>
                  </a:lnTo>
                  <a:lnTo>
                    <a:pt x="0" y="2573867"/>
                  </a:lnTo>
                  <a:close/>
                </a:path>
              </a:pathLst>
            </a:custGeom>
            <a:solidFill>
              <a:srgbClr val="6830D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60569" cy="2611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7381964" y="6181251"/>
            <a:ext cx="5793281" cy="4105749"/>
          </a:xfrm>
          <a:custGeom>
            <a:avLst/>
            <a:gdLst/>
            <a:ahLst/>
            <a:cxnLst/>
            <a:rect l="l" t="t" r="r" b="b"/>
            <a:pathLst>
              <a:path w="5793281" h="4105749">
                <a:moveTo>
                  <a:pt x="0" y="0"/>
                </a:moveTo>
                <a:lnTo>
                  <a:pt x="5793282" y="0"/>
                </a:lnTo>
                <a:lnTo>
                  <a:pt x="5793282" y="4105749"/>
                </a:lnTo>
                <a:lnTo>
                  <a:pt x="0" y="410574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517289" y="2372296"/>
            <a:ext cx="1944814" cy="2157907"/>
          </a:xfrm>
          <a:custGeom>
            <a:avLst/>
            <a:gdLst/>
            <a:ahLst/>
            <a:cxnLst/>
            <a:rect l="l" t="t" r="r" b="b"/>
            <a:pathLst>
              <a:path w="1944814" h="2157907">
                <a:moveTo>
                  <a:pt x="0" y="0"/>
                </a:moveTo>
                <a:lnTo>
                  <a:pt x="1944814" y="0"/>
                </a:lnTo>
                <a:lnTo>
                  <a:pt x="1944814" y="2157907"/>
                </a:lnTo>
                <a:lnTo>
                  <a:pt x="0" y="21579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90152" y="3760986"/>
            <a:ext cx="7183624" cy="1796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40"/>
              </a:lnSpc>
            </a:pPr>
            <a:r>
              <a:rPr lang="en-US" sz="10525">
                <a:solidFill>
                  <a:srgbClr val="000000"/>
                </a:solidFill>
                <a:latin typeface="Vollkorn Bold" panose="00000800000000000000"/>
              </a:rPr>
              <a:t>Thank you</a:t>
            </a:r>
            <a:r>
              <a:rPr lang="en-US" sz="10525">
                <a:solidFill>
                  <a:srgbClr val="5CE1E6"/>
                </a:solidFill>
                <a:latin typeface="Vollkorn Bold" panose="00000800000000000000"/>
              </a:rPr>
              <a:t>.</a:t>
            </a:r>
            <a:endParaRPr lang="en-US" sz="10525">
              <a:solidFill>
                <a:srgbClr val="5CE1E6"/>
              </a:solidFill>
              <a:latin typeface="Vollkorn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524355" y="9210675"/>
            <a:ext cx="2995930" cy="6223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4140"/>
              </a:lnSpc>
            </a:pPr>
            <a:r>
              <a:rPr lang="en-US" sz="2955">
                <a:solidFill>
                  <a:srgbClr val="000000"/>
                </a:solidFill>
                <a:latin typeface="Vollkorn Bold" panose="00000800000000000000"/>
              </a:rPr>
              <a:t>D.Purnachand</a:t>
            </a:r>
            <a:endParaRPr lang="en-US" sz="2955">
              <a:solidFill>
                <a:srgbClr val="000000"/>
              </a:solidFill>
              <a:latin typeface="Vollkorn Bold" panose="000008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Presentation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Vollkorn Bold</vt:lpstr>
      <vt:lpstr>Carlito</vt:lpstr>
      <vt:lpstr>Vollkorn</vt:lpstr>
      <vt:lpstr>Carlito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Exclusive template ready to be customized for your presentation. Exclusive template ready to be customized for your presentation.</dc:title>
  <dc:creator/>
  <cp:lastModifiedBy>SSIT</cp:lastModifiedBy>
  <cp:revision>2</cp:revision>
  <dcterms:created xsi:type="dcterms:W3CDTF">2006-08-16T00:00:00Z</dcterms:created>
  <dcterms:modified xsi:type="dcterms:W3CDTF">2024-03-04T08:04:24Z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E7FA916B38414974B2B7444A849BC6FC_13</vt:lpwstr>
  </property>
  <property fmtid="{D5CDD505-2E9C-101B-9397-08002B2CF9AE}" pid="3" name="KSOProductBuildVer">
    <vt:lpwstr>1033-12.2.0.13489</vt:lpwstr>
  </property>
</Properties>
</file>