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93" r:id="rId1"/>
  </p:sldMasterIdLst>
  <p:notesMasterIdLst>
    <p:notesMasterId r:id="rId12"/>
  </p:notesMasterIdLst>
  <p:sldIdLst>
    <p:sldId id="256" r:id="rId2"/>
    <p:sldId id="259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58" y="13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404F9-81E2-48B7-802A-9C8FD39BAC4D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4DDDA-1A19-401F-B5D0-0A66E5BE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3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4DDDA-1A19-401F-B5D0-0A66E5BE5D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4933-8607-422F-854A-312B40CEE4BA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8FA88-9B6E-4516-8FB2-16954DEE1BB5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71-5225-4A1D-B17A-800D195A6685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189F-795A-4A78-84A3-95A5816005A8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F23-5A22-4391-8CE6-B4FCF2B04051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A7B4-545F-4630-90A0-7DBCEE871AA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CCC3-A6A9-4295-A5A7-33183A23D22A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91AF-4C4A-4303-9605-3C8E3AA59B40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1EA1-1884-42CD-80D0-3EABAD68F0FF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D54D-A54C-40CA-BA5E-5D4D7979B01B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C6A2-26CC-4CF6-ABCC-186CD8E3ED03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00D3024-DF16-4AB7-BB11-C87BAE8B6B5A}" type="datetime1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D32C7B-E967-FBB3-859C-B0604FDB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56" y="1201118"/>
            <a:ext cx="10977024" cy="1131376"/>
          </a:xfrm>
        </p:spPr>
        <p:txBody>
          <a:bodyPr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IN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SPRING BOOT MVC RESTFUL API WITH SPRING DATA JPA</a:t>
            </a:r>
            <a:endParaRPr lang="en-IN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40914" y="4542839"/>
            <a:ext cx="2439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Arial" pitchFamily="34" charset="0"/>
              </a:rPr>
              <a:t>Guided by:</a:t>
            </a:r>
          </a:p>
          <a:p>
            <a:pPr algn="ctr"/>
            <a:r>
              <a:rPr lang="en-US" dirty="0" smtClean="0">
                <a:cs typeface="Arial" pitchFamily="34" charset="0"/>
              </a:rPr>
              <a:t>Steve Samuels(Trainer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9640" y="2781946"/>
            <a:ext cx="8534400" cy="221625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By : Group-I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PURNA KOLLA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TUMMURI AMRUTH REDDY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GANTADA SAI PRAKASH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ADARSH REDDY KR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SANKET </a:t>
            </a:r>
            <a:r>
              <a:rPr lang="en-IN" dirty="0" smtClean="0">
                <a:solidFill>
                  <a:schemeClr val="tx1"/>
                </a:solidFill>
                <a:cs typeface="Arial" pitchFamily="34" charset="0"/>
              </a:rPr>
              <a:t>DAMBHARE</a:t>
            </a:r>
            <a:endParaRPr lang="en-IN" dirty="0">
              <a:solidFill>
                <a:schemeClr val="tx1"/>
              </a:solidFill>
              <a:cs typeface="Arial" pitchFamily="34" charset="0"/>
            </a:endParaRP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 pitchFamily="34" charset="0"/>
              </a:rPr>
              <a:t>AVASARALA VENKATA JAGA SAI </a:t>
            </a:r>
            <a:r>
              <a:rPr lang="en-IN" dirty="0" smtClean="0">
                <a:solidFill>
                  <a:schemeClr val="tx1"/>
                </a:solidFill>
                <a:cs typeface="Arial" pitchFamily="34" charset="0"/>
              </a:rPr>
              <a:t>NIKHIL</a:t>
            </a:r>
          </a:p>
          <a:p>
            <a:pPr marL="342900" indent="-342900" algn="l">
              <a:buClr>
                <a:schemeClr val="tx1"/>
              </a:buClr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  <a:cs typeface="Arial" pitchFamily="34" charset="0"/>
              </a:rPr>
              <a:t>SONALI SAHU </a:t>
            </a:r>
            <a:endParaRPr lang="en-IN" dirty="0">
              <a:solidFill>
                <a:schemeClr val="tx1"/>
              </a:solidFill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7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2595" y="3137816"/>
            <a:ext cx="619157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T</a:t>
            </a:r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hank </a:t>
            </a:r>
            <a:r>
              <a:rPr lang="en-US" sz="66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Y</a:t>
            </a:r>
            <a:r>
              <a:rPr lang="en-US" sz="6600" b="1" dirty="0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Lucida Handwriting" pitchFamily="66" charset="0"/>
              </a:rPr>
              <a:t>ou</a:t>
            </a:r>
            <a:endParaRPr lang="en-US" sz="6600" b="1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Lucida Handwriting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75" y="1945606"/>
            <a:ext cx="2910840" cy="3810000"/>
          </a:xfrm>
          <a:prstGeom prst="rect">
            <a:avLst/>
          </a:prstGeom>
        </p:spPr>
      </p:pic>
      <p:sp>
        <p:nvSpPr>
          <p:cNvPr id="5" name="AutoShape 2" descr="data:image/png;base64,iVBORw0KGgoAAAANSUhEUgAAAX4AAAH0CAYAAAA68UZCAAAAAXNSR0IArs4c6QAAEJJJREFUeF7t1AERAAAIAjHpX9ogPxswPHaOAAECBFICS6UVlgABAgTO8HsC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GD4/QABAgRiAoY/Vri4BAgQMPx+gAABAjEBwx8rXFwCBAgYfj9AgACBmIDhjxUuLgECBAy/HyBAgEBMwPDHCheXAAECht8PECBAICZg+GOFi0uAAAHD7wcIECAQEzD8scLFJUCAgOH3AwQIEIgJGP5Y4eISIEDA8PsBAgQIxAQMf6xwcQkQIPCBcAH1HTK68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91888" y="2553882"/>
            <a:ext cx="4866203" cy="431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8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015BBD7-069A-BF80-D814-517102941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21" y="1999281"/>
            <a:ext cx="6586394" cy="393315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r>
              <a:rPr lang="en-US" sz="2000" dirty="0">
                <a:solidFill>
                  <a:srgbClr val="333333"/>
                </a:solidFill>
                <a:latin typeface="Segoe UI"/>
                <a:ea typeface="Segoe UI"/>
              </a:rPr>
              <a:t>The Spring framework is one of the most popular frameworks in the entire java ecosystem. More than 90% of java enterprise applications use the Spring framework </a:t>
            </a:r>
            <a:r>
              <a:rPr lang="en-US" sz="2000">
                <a:solidFill>
                  <a:srgbClr val="333333"/>
                </a:solidFill>
                <a:latin typeface="Segoe UI"/>
                <a:ea typeface="Segoe UI"/>
              </a:rPr>
              <a:t>in </a:t>
            </a:r>
            <a:r>
              <a:rPr lang="en-US" sz="2000" smtClean="0">
                <a:solidFill>
                  <a:srgbClr val="333333"/>
                </a:solidFill>
                <a:latin typeface="Segoe UI"/>
                <a:ea typeface="Segoe UI"/>
              </a:rPr>
              <a:t>production.</a:t>
            </a:r>
            <a:endParaRPr lang="en-US" sz="2000" dirty="0" smtClean="0">
              <a:solidFill>
                <a:srgbClr val="333333"/>
              </a:solidFill>
              <a:latin typeface="Segoe UI"/>
              <a:ea typeface="Segoe UI"/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Spring </a:t>
            </a:r>
            <a:r>
              <a:rPr lang="en-US" sz="2000" dirty="0">
                <a:solidFill>
                  <a:schemeClr val="tx1"/>
                </a:solidFill>
              </a:rPr>
              <a:t>Boot is a tool to create Spring applications with zero configuration. Spring boot is getting popular day by day that is because you can create REST APIs and </a:t>
            </a:r>
            <a:r>
              <a:rPr lang="en-US" sz="2000" dirty="0" err="1">
                <a:solidFill>
                  <a:schemeClr val="tx1"/>
                </a:solidFill>
              </a:rPr>
              <a:t>Microservices</a:t>
            </a:r>
            <a:r>
              <a:rPr lang="en-US" sz="2000" dirty="0">
                <a:solidFill>
                  <a:schemeClr val="tx1"/>
                </a:solidFill>
              </a:rPr>
              <a:t> in no time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3AFE55-722C-64CB-CE63-F692CD8D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53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3" y="2394488"/>
            <a:ext cx="3583490" cy="3380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3015BBD7-069A-BF80-D814-5171029410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47788"/>
            <a:ext cx="9717088" cy="3933825"/>
          </a:xfrm>
        </p:spPr>
        <p:txBody>
          <a:bodyPr>
            <a:normAutofit/>
          </a:bodyPr>
          <a:lstStyle/>
          <a:p>
            <a:pPr marL="0" indent="0">
              <a:spcAft>
                <a:spcPts val="2250"/>
              </a:spcAft>
              <a:buNone/>
            </a:pPr>
            <a:endParaRPr lang="en-IN" sz="1800" dirty="0">
              <a:latin typeface="Times New Roman"/>
              <a:ea typeface="SimSun"/>
            </a:endParaRPr>
          </a:p>
          <a:p>
            <a:pPr marL="0" indent="0">
              <a:buClrTx/>
              <a:buSzPct val="50000"/>
              <a:buNone/>
            </a:pP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4"/>
          <a:stretch/>
        </p:blipFill>
        <p:spPr>
          <a:xfrm>
            <a:off x="3409628" y="3222724"/>
            <a:ext cx="6780508" cy="28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51668" y="914400"/>
            <a:ext cx="8555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dirty="0">
                <a:solidFill>
                  <a:srgbClr val="333333"/>
                </a:solidFill>
                <a:latin typeface="Segoe UI"/>
                <a:ea typeface="Segoe UI"/>
              </a:rPr>
              <a:t>JPA is a Java Persistence API, is the most popular data </a:t>
            </a:r>
            <a:r>
              <a:rPr lang="en-US" dirty="0" err="1">
                <a:solidFill>
                  <a:srgbClr val="333333"/>
                </a:solidFill>
                <a:latin typeface="Segoe UI"/>
                <a:ea typeface="Segoe UI"/>
              </a:rPr>
              <a:t>accessor</a:t>
            </a:r>
            <a:r>
              <a:rPr lang="en-US" dirty="0">
                <a:solidFill>
                  <a:srgbClr val="333333"/>
                </a:solidFill>
                <a:latin typeface="Segoe UI"/>
                <a:ea typeface="Segoe UI"/>
              </a:rPr>
              <a:t> API. It is also getting more popular day by day. Almost all the spring boot applications using JPA to access the database data access layer. JPA is just a standard/specification and Hibernate is the </a:t>
            </a:r>
            <a:r>
              <a:rPr lang="en-US" dirty="0" smtClean="0">
                <a:solidFill>
                  <a:srgbClr val="333333"/>
                </a:solidFill>
                <a:latin typeface="Segoe UI"/>
                <a:ea typeface="Segoe UI"/>
              </a:rPr>
              <a:t>implementation</a:t>
            </a:r>
          </a:p>
          <a:p>
            <a:pPr marL="285750" indent="-285750">
              <a:buSzPct val="50000"/>
              <a:buFont typeface="Wingdings" pitchFamily="2" charset="2"/>
              <a:buChar char="q"/>
            </a:pPr>
            <a:endParaRPr lang="en-US" dirty="0" smtClean="0">
              <a:solidFill>
                <a:srgbClr val="333333"/>
              </a:solidFill>
              <a:latin typeface="Segoe UI"/>
              <a:ea typeface="Segoe UI"/>
            </a:endParaRPr>
          </a:p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dirty="0">
                <a:cs typeface="Arial" pitchFamily="34" charset="0"/>
              </a:rPr>
              <a:t>Our application implements a set of REST endpoints to manage </a:t>
            </a:r>
            <a:r>
              <a:rPr lang="en-US" dirty="0" err="1">
                <a:cs typeface="Arial" pitchFamily="34" charset="0"/>
              </a:rPr>
              <a:t>customers.</a:t>
            </a:r>
            <a:r>
              <a:rPr lang="en-US" dirty="0" err="1"/>
              <a:t>We</a:t>
            </a:r>
            <a:r>
              <a:rPr lang="en-US" dirty="0"/>
              <a:t> make CRUD operations &amp; finder methods with Spring Data JPA’s</a:t>
            </a:r>
          </a:p>
          <a:p>
            <a:pPr marL="285750" indent="-285750">
              <a:buSzPct val="50000"/>
              <a:buFont typeface="Wingdings" pitchFamily="2" charset="2"/>
              <a:buChar char="q"/>
            </a:pP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557DB-3CB6-CD7B-F5FA-B1BA6E0D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165" y="1674817"/>
            <a:ext cx="9905999" cy="4128475"/>
          </a:xfrm>
        </p:spPr>
        <p:txBody>
          <a:bodyPr>
            <a:normAutofit lnSpcReduction="10000"/>
          </a:bodyPr>
          <a:lstStyle/>
          <a:p>
            <a:pPr>
              <a:buClrTx/>
              <a:buSzPct val="75000"/>
              <a:buFont typeface="Wingdings" pitchFamily="2" charset="2"/>
              <a:buChar char="Ø"/>
            </a:pPr>
            <a:r>
              <a:rPr lang="en-IN" sz="1800" b="1" dirty="0">
                <a:solidFill>
                  <a:schemeClr val="tx1"/>
                </a:solidFill>
              </a:rPr>
              <a:t>To build Spring Boot  Rest APIs using Spring Data JPA with H2 Database for a Customer Relationship Management(CRM) API, that has the following features</a:t>
            </a:r>
            <a:r>
              <a:rPr lang="en-IN" sz="1800" b="1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" pitchFamily="2" charset="2"/>
              <a:buChar char="Ø"/>
            </a:pPr>
            <a:endParaRPr lang="en-IN" sz="1800" b="1" dirty="0">
              <a:solidFill>
                <a:schemeClr val="tx1"/>
              </a:solidFill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Create customer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Read single customer</a:t>
            </a:r>
            <a:endParaRPr lang="en-IN" sz="1600" dirty="0" smtClean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Read </a:t>
            </a: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all customers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Update customer</a:t>
            </a:r>
            <a:endParaRPr lang="en-IN" sz="16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Delete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ymbol" panose="05050102010706020507" pitchFamily="18" charset="2"/>
              </a:rPr>
              <a:t>customer</a:t>
            </a:r>
          </a:p>
          <a:p>
            <a:pPr lvl="0">
              <a:buSzPts val="1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lvl="0">
              <a:buClrTx/>
              <a:buSzPct val="75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Dependencies we used</a:t>
            </a:r>
          </a:p>
          <a:p>
            <a:pPr lvl="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Spring web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Data JPA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H2</a:t>
            </a:r>
          </a:p>
          <a:p>
            <a:pPr lvl="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ymbol" panose="05050102010706020507" pitchFamily="18" charset="2"/>
            </a:endParaRPr>
          </a:p>
          <a:p>
            <a:pPr marL="342900" lvl="0" indent="-342900">
              <a:buSzPts val="1000"/>
              <a:buFont typeface="Wingdings" panose="05000000000000000000" pitchFamily="2" charset="2"/>
              <a:buChar char=""/>
              <a:tabLst>
                <a:tab pos="457200" algn="l"/>
              </a:tabLst>
            </a:pPr>
            <a:endParaRPr lang="en-IN" sz="1800" dirty="0">
              <a:solidFill>
                <a:schemeClr val="tx1"/>
              </a:solidFill>
              <a:effectLst/>
              <a:latin typeface="Symbol" panose="05050102010706020507" pitchFamily="18" charset="2"/>
              <a:ea typeface="SimSun" panose="02010600030101010101" pitchFamily="2" charset="-122"/>
              <a:cs typeface="Symbol" panose="05050102010706020507" pitchFamily="18" charset="2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A16B9C-3137-F1F4-6F3F-4A054C4E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7576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DESCRPTION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56851" y="2959674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APIs </a:t>
            </a:r>
            <a:r>
              <a:rPr lang="en-US" sz="1200" dirty="0"/>
              <a:t>we provided:</a:t>
            </a:r>
            <a:endParaRPr lang="en-IN" sz="1200" dirty="0"/>
          </a:p>
          <a:p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51" y="3319286"/>
            <a:ext cx="5090160" cy="305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4C03576-D6C4-FBE3-8F9C-CE86F46D0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52" y="2076774"/>
            <a:ext cx="5809579" cy="3838414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SzPct val="75000"/>
              <a:buFont typeface="Wingdings" pitchFamily="2" charset="2"/>
              <a:buChar char="Ø"/>
            </a:pPr>
            <a:r>
              <a:rPr lang="en-IN" b="1" dirty="0">
                <a:solidFill>
                  <a:schemeClr val="tx1"/>
                </a:solidFill>
              </a:rPr>
              <a:t>The project structure is as follows</a:t>
            </a:r>
            <a:r>
              <a:rPr lang="en-IN" b="1" dirty="0" smtClean="0">
                <a:solidFill>
                  <a:schemeClr val="tx1"/>
                </a:solidFill>
              </a:rPr>
              <a:t>:</a:t>
            </a:r>
          </a:p>
          <a:p>
            <a:pPr>
              <a:buClrTx/>
              <a:buSzPct val="75000"/>
              <a:buFont typeface="Wingdings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Our application implements a set of REST endpoints to manage customers. We have a Customer JPA entity and a repository named </a:t>
            </a:r>
            <a:r>
              <a:rPr lang="en-US" dirty="0" err="1">
                <a:solidFill>
                  <a:schemeClr val="tx1"/>
                </a:solidFill>
              </a:rPr>
              <a:t>ICustomerRepo</a:t>
            </a:r>
            <a:r>
              <a:rPr lang="en-US" dirty="0">
                <a:solidFill>
                  <a:schemeClr val="tx1"/>
                </a:solidFill>
              </a:rPr>
              <a:t> that extends </a:t>
            </a:r>
            <a:r>
              <a:rPr lang="en-US" dirty="0" err="1">
                <a:solidFill>
                  <a:schemeClr val="tx1"/>
                </a:solidFill>
              </a:rPr>
              <a:t>JpaRepository</a:t>
            </a:r>
            <a:r>
              <a:rPr lang="en-US" dirty="0">
                <a:solidFill>
                  <a:schemeClr val="tx1"/>
                </a:solidFill>
              </a:rPr>
              <a:t> to perform CRUD operations on products against an in-memory H2 database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service layer is composed of a </a:t>
            </a:r>
            <a:r>
              <a:rPr lang="en-US" dirty="0" err="1">
                <a:solidFill>
                  <a:schemeClr val="tx1"/>
                </a:solidFill>
              </a:rPr>
              <a:t>CustomerService</a:t>
            </a:r>
            <a:r>
              <a:rPr lang="en-US" dirty="0">
                <a:solidFill>
                  <a:schemeClr val="tx1"/>
                </a:solidFill>
              </a:rPr>
              <a:t> interface and a </a:t>
            </a:r>
            <a:r>
              <a:rPr lang="en-US" dirty="0" err="1">
                <a:solidFill>
                  <a:schemeClr val="tx1"/>
                </a:solidFill>
              </a:rPr>
              <a:t>CustomerServiceImpl</a:t>
            </a:r>
            <a:r>
              <a:rPr lang="en-US" dirty="0">
                <a:solidFill>
                  <a:schemeClr val="tx1"/>
                </a:solidFill>
              </a:rPr>
              <a:t> implementation class.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SzPct val="75000"/>
              <a:buFont typeface="Wingdings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2EA4F-F33A-45C1-C800-7D35C3A9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/>
          <a:lstStyle/>
          <a:p>
            <a:r>
              <a:rPr lang="en-IN" dirty="0" smtClean="0"/>
              <a:t>PROJECT STRUCTURE</a:t>
            </a:r>
            <a:endParaRPr lang="en-IN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="" xmlns:a16="http://schemas.microsoft.com/office/drawing/2014/main" id="{7CBC8621-7959-18C7-F544-C34ECAB30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95" y="1515292"/>
            <a:ext cx="4123765" cy="509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ECF8A-F655-1412-7A61-BE531ABC64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912" y="1592721"/>
            <a:ext cx="6027738" cy="2720975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We </a:t>
            </a:r>
            <a:r>
              <a:rPr lang="en-US" sz="1800" dirty="0">
                <a:solidFill>
                  <a:schemeClr val="tx1"/>
                </a:solidFill>
              </a:rPr>
              <a:t>configure the H2 database with Spring boot to create and use an in-memory database in runtime, generally for unit testing or POC purposes. Remember an in-memory database is created/initialized when an application starts up; and destroyed when the application shuts down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+mn-lt"/>
              </a:rPr>
            </a:br>
            <a:endParaRPr lang="en-IN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E823F2-E9EB-EFAD-BC69-61B11138F2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311" t="-43" b="-1"/>
          <a:stretch/>
        </p:blipFill>
        <p:spPr>
          <a:xfrm>
            <a:off x="7226300" y="914400"/>
            <a:ext cx="4965700" cy="3452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87" y="3986101"/>
            <a:ext cx="6553782" cy="2186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04434" y="1015139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75000"/>
              <a:buFont typeface="Wingdings" pitchFamily="2" charset="2"/>
              <a:buChar char="Ø"/>
            </a:pPr>
            <a:r>
              <a:rPr lang="en-US" sz="2400" dirty="0"/>
              <a:t>H2 database: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5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53F8EC-BD1E-7FF3-6145-54566A792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45" y="1658164"/>
            <a:ext cx="7024984" cy="3629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A8E70C-945C-E96E-9120-BD9F40AB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032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RUNNING THE APPLICATION IN POSTMAN</a:t>
            </a:r>
            <a:endParaRPr lang="en-IN" sz="3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108D9E6F-63F9-D752-5A75-F51BFF59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33" y="3637384"/>
            <a:ext cx="6698001" cy="322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0827" y="1216618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SzPct val="50000"/>
              <a:buFont typeface="Wingdings" pitchFamily="2" charset="2"/>
              <a:buChar char="q"/>
            </a:pPr>
            <a:r>
              <a:rPr lang="en-US" sz="2400" dirty="0" smtClean="0"/>
              <a:t>Updated H2 database:</a:t>
            </a:r>
            <a:endParaRPr lang="en-IN" sz="24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30D99077-EC99-40A7-4F42-B7594F3E2F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864587" y="2187011"/>
            <a:ext cx="885507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7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0F88A1-EA06-D3C7-EC1E-6BB20FDC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8868" y="2265013"/>
            <a:ext cx="9066213" cy="3451225"/>
          </a:xfrm>
        </p:spPr>
        <p:txBody>
          <a:bodyPr>
            <a:normAutofit/>
          </a:bodyPr>
          <a:lstStyle/>
          <a:p>
            <a:pPr>
              <a:buClrTx/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We have  created a REST API project with Spring Boot, H2 Database, JPA, and Hibernate. These APIs are used to perform the basic CRUD (Create, Read, Update, Delete) operations on the H2 in-memory database.</a:t>
            </a:r>
          </a:p>
          <a:p>
            <a:pPr>
              <a:buClrTx/>
              <a:buSzPct val="50000"/>
              <a:buFont typeface="Wingdings" pitchFamily="2" charset="2"/>
              <a:buChar char="q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ClrTx/>
              <a:buSzPct val="50000"/>
              <a:buFont typeface="Wingdings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</a:rPr>
              <a:t>We also see that </a:t>
            </a:r>
            <a:r>
              <a:rPr lang="en-US" sz="2000" dirty="0" err="1" smtClean="0">
                <a:solidFill>
                  <a:schemeClr val="tx1"/>
                </a:solidFill>
              </a:rPr>
              <a:t>JpaRepository</a:t>
            </a:r>
            <a:r>
              <a:rPr lang="en-US" sz="2000" dirty="0" smtClean="0">
                <a:solidFill>
                  <a:schemeClr val="tx1"/>
                </a:solidFill>
              </a:rPr>
              <a:t> supports a great way to make CRUD operations and custom finder methods without need of boilerplate code.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5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359</TotalTime>
  <Words>295</Words>
  <Application>Microsoft Office PowerPoint</Application>
  <PresentationFormat>Custom</PresentationFormat>
  <Paragraphs>61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SPRING BOOT MVC RESTFUL API WITH SPRING DATA JPA</vt:lpstr>
      <vt:lpstr>INTRODUCTION</vt:lpstr>
      <vt:lpstr>PowerPoint Presentation</vt:lpstr>
      <vt:lpstr>PROJECT DESCRPTION</vt:lpstr>
      <vt:lpstr>PROJECT STRUCTURE</vt:lpstr>
      <vt:lpstr>We configure the H2 database with Spring boot to create and use an in-memory database in runtime, generally for unit testing or POC purposes. Remember an in-memory database is created/initialized when an application starts up; and destroyed when the application shuts down.  </vt:lpstr>
      <vt:lpstr>RUNNING THE APPLICATION IN POSTMAN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mvc restful api with spring data jpa</dc:title>
  <dc:creator>Prakash G</dc:creator>
  <cp:lastModifiedBy>Admin</cp:lastModifiedBy>
  <cp:revision>37</cp:revision>
  <dcterms:created xsi:type="dcterms:W3CDTF">2022-11-17T05:34:48Z</dcterms:created>
  <dcterms:modified xsi:type="dcterms:W3CDTF">2022-11-18T04:51:38Z</dcterms:modified>
</cp:coreProperties>
</file>