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9E83-73B3-4C62-BE4F-56470FF7C96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DA4-1266-4F93-A07C-46D519C980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9E83-73B3-4C62-BE4F-56470FF7C96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DA4-1266-4F93-A07C-46D519C980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9E83-73B3-4C62-BE4F-56470FF7C96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DA4-1266-4F93-A07C-46D519C980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9E83-73B3-4C62-BE4F-56470FF7C96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DA4-1266-4F93-A07C-46D519C980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9E83-73B3-4C62-BE4F-56470FF7C96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DA4-1266-4F93-A07C-46D519C980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9E83-73B3-4C62-BE4F-56470FF7C96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DA4-1266-4F93-A07C-46D519C980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9E83-73B3-4C62-BE4F-56470FF7C96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DA4-1266-4F93-A07C-46D519C980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9E83-73B3-4C62-BE4F-56470FF7C96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DA4-1266-4F93-A07C-46D519C980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9E83-73B3-4C62-BE4F-56470FF7C96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DA4-1266-4F93-A07C-46D519C980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9E83-73B3-4C62-BE4F-56470FF7C96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DA4-1266-4F93-A07C-46D519C980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9E83-73B3-4C62-BE4F-56470FF7C96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66DA4-1266-4F93-A07C-46D519C980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166DA4-1266-4F93-A07C-46D519C980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1749E83-73B3-4C62-BE4F-56470FF7C96A}" type="datetimeFigureOut">
              <a:rPr lang="en-US" smtClean="0"/>
              <a:t>4/4/2018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200400"/>
          </a:xfrm>
        </p:spPr>
        <p:txBody>
          <a:bodyPr>
            <a:normAutofit/>
          </a:bodyPr>
          <a:lstStyle/>
          <a:p>
            <a:r>
              <a:rPr lang="en-ID" sz="2800" b="1" cap="all" dirty="0">
                <a:latin typeface="Times New Roman" pitchFamily="18" charset="0"/>
                <a:cs typeface="Times New Roman" pitchFamily="18" charset="0"/>
              </a:rPr>
              <a:t>RANCANG BANGUN APLIKASI WEB PENDETEKSI BUTA WARNA </a:t>
            </a:r>
            <a:r>
              <a:rPr lang="id-ID" sz="2800" b="1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b="1" cap="all" dirty="0">
                <a:latin typeface="Times New Roman" pitchFamily="18" charset="0"/>
                <a:cs typeface="Times New Roman" pitchFamily="18" charset="0"/>
              </a:rPr>
            </a:br>
            <a:r>
              <a:rPr lang="en-ID" sz="2800" b="1" cap="all" dirty="0">
                <a:latin typeface="Times New Roman" pitchFamily="18" charset="0"/>
                <a:cs typeface="Times New Roman" pitchFamily="18" charset="0"/>
              </a:rPr>
              <a:t>SEBAGAI UPAYA DIGITALISASI ADMINISTRASI MAHASISWA BARU</a:t>
            </a:r>
            <a:r>
              <a:rPr lang="id-ID" sz="2800" b="1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800" b="1" cap="all" dirty="0">
                <a:latin typeface="Times New Roman" pitchFamily="18" charset="0"/>
                <a:cs typeface="Times New Roman" pitchFamily="18" charset="0"/>
              </a:rPr>
            </a:br>
            <a:r>
              <a:rPr lang="en-ID" sz="2800" b="1" cap="all" dirty="0">
                <a:latin typeface="Times New Roman" pitchFamily="18" charset="0"/>
                <a:cs typeface="Times New Roman" pitchFamily="18" charset="0"/>
              </a:rPr>
              <a:t>UNIVERSITAS JENDERAL SOEDIRMAN</a:t>
            </a:r>
            <a:endParaRPr lang="en-US" sz="2800" b="1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Purnama</a:t>
            </a:r>
            <a:r>
              <a:rPr lang="en-US" dirty="0" smtClean="0"/>
              <a:t> </a:t>
            </a:r>
            <a:r>
              <a:rPr lang="en-US" dirty="0" err="1" smtClean="0"/>
              <a:t>Eka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(H1A015020)</a:t>
            </a:r>
          </a:p>
          <a:p>
            <a:r>
              <a:rPr lang="en-US" dirty="0" err="1" smtClean="0"/>
              <a:t>Dzikri</a:t>
            </a:r>
            <a:r>
              <a:rPr lang="en-US" dirty="0" smtClean="0"/>
              <a:t> Akbar </a:t>
            </a:r>
            <a:r>
              <a:rPr lang="en-US" dirty="0" err="1" smtClean="0"/>
              <a:t>Nirwana</a:t>
            </a:r>
            <a:r>
              <a:rPr lang="en-US" dirty="0" smtClean="0"/>
              <a:t> (H1A015029)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4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ketidak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membedakan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telanjang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Universitas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jenderal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soedirman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daftar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ulang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satunya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syarat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bebas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Sebagaimana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tradisional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klinik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sakit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mozaik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selebihnya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Pseudoisochromatic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plates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0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Kami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celah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diantaranya</a:t>
            </a:r>
            <a:r>
              <a:rPr lang="en-US" dirty="0" smtClean="0"/>
              <a:t> yang paling </a:t>
            </a:r>
            <a:r>
              <a:rPr lang="en-US" dirty="0" err="1" smtClean="0"/>
              <a:t>crusial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pemberkasan</a:t>
            </a:r>
            <a:r>
              <a:rPr lang="en-US" dirty="0" smtClean="0"/>
              <a:t>, </a:t>
            </a:r>
            <a:r>
              <a:rPr lang="en-US" dirty="0" err="1" smtClean="0"/>
              <a:t>mahal</a:t>
            </a:r>
            <a:r>
              <a:rPr lang="en-US" dirty="0" smtClean="0"/>
              <a:t>, </a:t>
            </a:r>
            <a:r>
              <a:rPr lang="en-US" dirty="0" err="1" smtClean="0"/>
              <a:t>memrlukan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epert</a:t>
            </a:r>
            <a:r>
              <a:rPr lang="en-US" dirty="0" smtClean="0"/>
              <a:t> </a:t>
            </a:r>
            <a:r>
              <a:rPr lang="en-US" dirty="0" err="1" smtClean="0"/>
              <a:t>dibidangnya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Dilain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 </a:t>
            </a:r>
            <a:r>
              <a:rPr lang="en-US" dirty="0" err="1" smtClean="0"/>
              <a:t>potensi</a:t>
            </a:r>
            <a:r>
              <a:rPr lang="en-US" dirty="0" smtClean="0"/>
              <a:t> test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unsoed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Sistem</a:t>
            </a:r>
            <a:r>
              <a:rPr lang="en-US" dirty="0" smtClean="0"/>
              <a:t> web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memobilisasi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yang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cepat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ditrapkan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pendeteksi</a:t>
            </a:r>
            <a:r>
              <a:rPr lang="en-US" dirty="0" smtClean="0"/>
              <a:t> </a:t>
            </a:r>
            <a:r>
              <a:rPr lang="en-US" dirty="0" err="1" smtClean="0"/>
              <a:t>buta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di </a:t>
            </a:r>
            <a:r>
              <a:rPr lang="en-US" dirty="0" err="1" smtClean="0"/>
              <a:t>unsoed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test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butawarna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196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D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dirty="0">
                <a:latin typeface="Times New Roman" pitchFamily="18" charset="0"/>
                <a:cs typeface="Times New Roman" pitchFamily="18" charset="0"/>
              </a:rPr>
              <a:t>Merancang dan membuat aplikasi berbasiskan web interaktif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database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akademik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UNSOED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dirty="0">
                <a:latin typeface="Times New Roman" pitchFamily="18" charset="0"/>
                <a:cs typeface="Times New Roman" pitchFamily="18" charset="0"/>
              </a:rPr>
              <a:t>Menentukan secara akurat status buta warna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berdasarkan score aplikasi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pendeteksi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buata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dirty="0">
                <a:latin typeface="Times New Roman" pitchFamily="18" charset="0"/>
                <a:cs typeface="Times New Roman" pitchFamily="18" charset="0"/>
              </a:rPr>
              <a:t>Meniadakan biaya test buta warna secara tradisional di klinik maupun rumah sakit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UNSOED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D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pengarsipan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digital yang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Administrasi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paperless </a:t>
            </a:r>
            <a:r>
              <a:rPr lang="en-ID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ID" dirty="0">
                <a:latin typeface="Times New Roman" pitchFamily="18" charset="0"/>
                <a:cs typeface="Times New Roman" pitchFamily="18" charset="0"/>
              </a:rPr>
              <a:t> UNSOED.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7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( Hypertext Processor)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script server-side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didesain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web.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PHP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wikipedia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PHP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kembangkan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1995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Rasmus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Lerdorf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dikelola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PHP Group.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PHP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beralamat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http://www.php.net. PHP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server side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PHP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diproses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314825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basis data SQL (DBMS) yang multithread, </a:t>
            </a:r>
            <a:r>
              <a:rPr lang="en-US" dirty="0" err="1"/>
              <a:t>dan</a:t>
            </a:r>
            <a:r>
              <a:rPr lang="en-US" dirty="0"/>
              <a:t> multi-user. MySQL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basisdata</a:t>
            </a:r>
            <a:r>
              <a:rPr lang="en-US" dirty="0"/>
              <a:t> </a:t>
            </a:r>
            <a:r>
              <a:rPr lang="en-US" dirty="0" err="1"/>
              <a:t>relasional</a:t>
            </a:r>
            <a:r>
              <a:rPr lang="en-US" dirty="0"/>
              <a:t> (RDBMS). MySQL </a:t>
            </a:r>
            <a:r>
              <a:rPr lang="en-US" dirty="0" err="1"/>
              <a:t>dibuah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TcX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dipercaya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system </a:t>
            </a:r>
            <a:r>
              <a:rPr lang="en-US" dirty="0" err="1"/>
              <a:t>dengan</a:t>
            </a:r>
            <a:r>
              <a:rPr lang="en-US" dirty="0"/>
              <a:t> 40 </a:t>
            </a:r>
            <a:r>
              <a:rPr lang="en-US" dirty="0" err="1"/>
              <a:t>buah</a:t>
            </a:r>
            <a:r>
              <a:rPr lang="en-US" dirty="0"/>
              <a:t> database </a:t>
            </a:r>
            <a:r>
              <a:rPr lang="en-US" dirty="0" err="1"/>
              <a:t>berisi</a:t>
            </a:r>
            <a:r>
              <a:rPr lang="en-US" dirty="0"/>
              <a:t> 10.000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500 di </a:t>
            </a:r>
            <a:r>
              <a:rPr lang="en-US" dirty="0" err="1"/>
              <a:t>antaranya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7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memobilisasi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</a:t>
            </a:r>
            <a:r>
              <a:rPr lang="en-US" dirty="0" err="1" smtClean="0"/>
              <a:t>hasil</a:t>
            </a:r>
            <a:r>
              <a:rPr lang="en-US" dirty="0" smtClean="0"/>
              <a:t> test </a:t>
            </a:r>
            <a:r>
              <a:rPr lang="en-US" dirty="0" err="1" smtClean="0"/>
              <a:t>buta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648200"/>
            <a:ext cx="2857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Pseudoisochromatic</a:t>
            </a:r>
            <a:r>
              <a:rPr lang="en-US" dirty="0" smtClean="0"/>
              <a:t> Plates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2371725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73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</TotalTime>
  <Words>395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RANCANG BANGUN APLIKASI WEB PENDETEKSI BUTA WARNA  SEBAGAI UPAYA DIGITALISASI ADMINISTRASI MAHASISWA BARU UNIVERSITAS JENDERAL SOEDIRMAN</vt:lpstr>
      <vt:lpstr>Latar Belakang</vt:lpstr>
      <vt:lpstr>PowerPoint Presentation</vt:lpstr>
      <vt:lpstr>Tujuan</vt:lpstr>
      <vt:lpstr>PHP ( Hypertext Processor)</vt:lpstr>
      <vt:lpstr>MySQL</vt:lpstr>
      <vt:lpstr>METODE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WEB PENDETEKSI BUTA WARNA  SEBAGAI UPAYA DIGITALISASI ADMINISTRASI MAHASISWA BARU UNIVERSITAS JENDERAL SOEDIRMAN</dc:title>
  <dc:creator>ShinRA</dc:creator>
  <cp:lastModifiedBy>ShinRA</cp:lastModifiedBy>
  <cp:revision>6</cp:revision>
  <dcterms:created xsi:type="dcterms:W3CDTF">2018-04-04T01:31:50Z</dcterms:created>
  <dcterms:modified xsi:type="dcterms:W3CDTF">2018-04-04T02:28:45Z</dcterms:modified>
</cp:coreProperties>
</file>