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89091D-3F68-429A-9FEC-9DD2A2C55E0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3B0D36-2E85-46FC-AE95-C118E7B6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9600" dirty="0" smtClean="0"/>
              <a:t>IDEALIS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100" y="4385732"/>
            <a:ext cx="9090025" cy="1405467"/>
          </a:xfrm>
        </p:spPr>
        <p:txBody>
          <a:bodyPr/>
          <a:lstStyle/>
          <a:p>
            <a:r>
              <a:rPr lang="en-ID" dirty="0" smtClean="0"/>
              <a:t>DISUSUN UNTUK MEMENUHI TUGAS MATA KULIAH PROYEK KETEKNIKAN TAHUN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tempat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D" dirty="0"/>
              <a:t> </a:t>
            </a:r>
            <a:r>
              <a:rPr lang="en-ID" dirty="0" smtClean="0"/>
              <a:t>     </a:t>
            </a:r>
            <a:r>
              <a:rPr lang="id-ID" dirty="0" smtClean="0"/>
              <a:t>Tempat</a:t>
            </a:r>
            <a:endParaRPr lang="en-US" dirty="0"/>
          </a:p>
          <a:p>
            <a:r>
              <a:rPr lang="id-ID" dirty="0"/>
              <a:t>Dalam melakukan pembuatan alat ini, kami akan menggunakan area kampus serta tempat kos kosan di purbalingga.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Waktu</a:t>
            </a:r>
            <a:endParaRPr lang="en-US" dirty="0"/>
          </a:p>
          <a:p>
            <a:r>
              <a:rPr lang="id-ID" dirty="0"/>
              <a:t>Dalam melakukan pembuatan alat ini, kami akan menggunakan waktu senggang selama periode perkuliah</a:t>
            </a:r>
            <a:r>
              <a:rPr lang="en-ID" dirty="0"/>
              <a:t>an semester </a:t>
            </a:r>
            <a:r>
              <a:rPr lang="en-ID" dirty="0" err="1"/>
              <a:t>genap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Jadwal</a:t>
            </a:r>
            <a:r>
              <a:rPr lang="en-ID" dirty="0" smtClean="0"/>
              <a:t> </a:t>
            </a:r>
            <a:r>
              <a:rPr lang="en-ID" dirty="0" err="1" smtClean="0"/>
              <a:t>pelaksanaan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345" y="2167467"/>
            <a:ext cx="5650336" cy="267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8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990600"/>
            <a:ext cx="9242426" cy="1075267"/>
          </a:xfrm>
        </p:spPr>
        <p:txBody>
          <a:bodyPr/>
          <a:lstStyle/>
          <a:p>
            <a:r>
              <a:rPr lang="en-ID" dirty="0" smtClean="0"/>
              <a:t>APA ITU “IDEALIS”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2615167"/>
            <a:ext cx="9547227" cy="3898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Alat</a:t>
            </a:r>
            <a:r>
              <a:rPr lang="en-US" sz="3200" dirty="0"/>
              <a:t> </a:t>
            </a:r>
            <a:r>
              <a:rPr lang="en-US" sz="3200" dirty="0" err="1"/>
              <a:t>Pengukur</a:t>
            </a:r>
            <a:r>
              <a:rPr lang="en-US" sz="3200" dirty="0"/>
              <a:t> </a:t>
            </a:r>
            <a:r>
              <a:rPr lang="en-US" sz="3200" dirty="0" err="1"/>
              <a:t>Berat</a:t>
            </a:r>
            <a:r>
              <a:rPr lang="en-US" sz="3200" dirty="0"/>
              <a:t> </a:t>
            </a:r>
            <a:r>
              <a:rPr lang="en-US" sz="3200" dirty="0" err="1"/>
              <a:t>Badan</a:t>
            </a:r>
            <a:r>
              <a:rPr lang="en-US" sz="3200" dirty="0"/>
              <a:t> Ideal </a:t>
            </a:r>
            <a:r>
              <a:rPr lang="en-US" sz="3200" dirty="0" err="1" smtClean="0"/>
              <a:t>otomatis</a:t>
            </a:r>
            <a:r>
              <a:rPr lang="en-US" sz="3200" dirty="0" smtClean="0"/>
              <a:t> </a:t>
            </a:r>
            <a:r>
              <a:rPr lang="en-US" sz="3200" dirty="0"/>
              <a:t>“IDEALIS”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instrumen</a:t>
            </a:r>
            <a:r>
              <a:rPr lang="en-US" sz="3200" dirty="0"/>
              <a:t> system </a:t>
            </a:r>
            <a:r>
              <a:rPr lang="en-US" sz="3200" dirty="0" err="1"/>
              <a:t>pengukuran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Arduino. IDEALIS </a:t>
            </a:r>
            <a:r>
              <a:rPr lang="en-US" sz="3200" dirty="0" err="1"/>
              <a:t>memanfaatkan</a:t>
            </a:r>
            <a:r>
              <a:rPr lang="en-US" sz="3200" dirty="0"/>
              <a:t> sensor ultrasonic </a:t>
            </a:r>
            <a:r>
              <a:rPr lang="en-US" sz="3200" dirty="0" smtClean="0"/>
              <a:t>Ping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pengukur</a:t>
            </a:r>
            <a:r>
              <a:rPr lang="en-US" sz="3200" dirty="0" smtClean="0"/>
              <a:t>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badan</a:t>
            </a:r>
            <a:r>
              <a:rPr lang="en-US" sz="3200" dirty="0" smtClean="0"/>
              <a:t>, 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/>
              <a:t>sensor </a:t>
            </a:r>
            <a:r>
              <a:rPr lang="en-US" sz="3200" dirty="0" smtClean="0"/>
              <a:t>strain-gauge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pengukur</a:t>
            </a:r>
            <a:r>
              <a:rPr lang="en-US" sz="3200" dirty="0" smtClean="0"/>
              <a:t> </a:t>
            </a:r>
            <a:r>
              <a:rPr lang="en-US" sz="3200" dirty="0" err="1" smtClean="0"/>
              <a:t>berat</a:t>
            </a:r>
            <a:r>
              <a:rPr lang="en-US" sz="3200" dirty="0" smtClean="0"/>
              <a:t> </a:t>
            </a:r>
            <a:r>
              <a:rPr lang="en-US" sz="3200" dirty="0" err="1" smtClean="0"/>
              <a:t>badan</a:t>
            </a:r>
            <a:r>
              <a:rPr lang="en-US" sz="3200" dirty="0" smtClean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berat</a:t>
            </a:r>
            <a:r>
              <a:rPr lang="en-US" sz="3200" dirty="0" smtClean="0"/>
              <a:t> </a:t>
            </a:r>
            <a:r>
              <a:rPr lang="en-US" sz="3200" dirty="0" err="1" smtClean="0"/>
              <a:t>badan</a:t>
            </a:r>
            <a:r>
              <a:rPr lang="en-US" sz="3200" dirty="0" smtClean="0"/>
              <a:t> ideal </a:t>
            </a:r>
            <a:r>
              <a:rPr lang="en-US" sz="3200" dirty="0" err="1" smtClean="0"/>
              <a:t>seseorang</a:t>
            </a:r>
            <a:r>
              <a:rPr lang="en-US" sz="32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Manfaat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b="1" dirty="0"/>
              <a:t> </a:t>
            </a:r>
            <a:r>
              <a:rPr lang="en-ID" b="1" dirty="0" smtClean="0"/>
              <a:t>     </a:t>
            </a:r>
            <a:r>
              <a:rPr lang="id-ID" b="1" dirty="0" smtClean="0"/>
              <a:t>TUJUAN </a:t>
            </a:r>
            <a:r>
              <a:rPr lang="id-ID" b="1" dirty="0"/>
              <a:t>PEMBUATAN </a:t>
            </a:r>
            <a:r>
              <a:rPr lang="id-ID" b="1" dirty="0" smtClean="0"/>
              <a:t>ALAT</a:t>
            </a:r>
            <a:endParaRPr lang="en-US" b="1" dirty="0" smtClean="0"/>
          </a:p>
          <a:p>
            <a:r>
              <a:rPr lang="id-ID" dirty="0" smtClean="0"/>
              <a:t>Membantu </a:t>
            </a:r>
            <a:r>
              <a:rPr lang="id-ID" dirty="0"/>
              <a:t>Masyarakat untuk mengetahui berat badan ideal mereka</a:t>
            </a:r>
            <a:endParaRPr lang="en-US" dirty="0"/>
          </a:p>
          <a:p>
            <a:pPr lvl="0"/>
            <a:r>
              <a:rPr lang="en-ID" dirty="0" err="1" smtClean="0"/>
              <a:t>Mengganti</a:t>
            </a:r>
            <a:r>
              <a:rPr lang="en-ID" dirty="0" smtClean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smtClean="0"/>
              <a:t>agar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MANFAAT </a:t>
            </a:r>
            <a:r>
              <a:rPr lang="en-US" b="1" dirty="0"/>
              <a:t>PEMBUATAN ALAT</a:t>
            </a:r>
          </a:p>
          <a:p>
            <a:pPr lvl="0"/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</a:t>
            </a:r>
          </a:p>
          <a:p>
            <a:pPr lvl="0"/>
            <a:r>
              <a:rPr lang="id-ID" dirty="0"/>
              <a:t>Sebagai alat untuk </a:t>
            </a:r>
            <a:r>
              <a:rPr lang="en-ID" dirty="0" err="1"/>
              <a:t>mengihitung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badan</a:t>
            </a:r>
            <a:r>
              <a:rPr lang="en-ID" dirty="0"/>
              <a:t>,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badan</a:t>
            </a:r>
            <a:r>
              <a:rPr lang="en-ID" dirty="0"/>
              <a:t>, </a:t>
            </a:r>
            <a:r>
              <a:rPr lang="en-ID" dirty="0" err="1"/>
              <a:t>berat</a:t>
            </a:r>
            <a:r>
              <a:rPr lang="en-ID" dirty="0"/>
              <a:t> ideal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id-ID" dirty="0"/>
              <a:t> secara otomatis</a:t>
            </a:r>
            <a:endParaRPr lang="en-US" dirty="0"/>
          </a:p>
          <a:p>
            <a:pPr lvl="0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id-ID" dirty="0"/>
              <a:t>alat untuk mengefisienkan dan mempermudah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id-ID" dirty="0"/>
              <a:t>dalam 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id-ID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Diagram </a:t>
            </a:r>
            <a:r>
              <a:rPr lang="en-ID" dirty="0" err="1" smtClean="0"/>
              <a:t>blok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13" y="2260600"/>
            <a:ext cx="7721600" cy="3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Komponen</a:t>
            </a:r>
            <a:r>
              <a:rPr lang="en-ID" dirty="0" smtClean="0"/>
              <a:t> input </a:t>
            </a:r>
            <a:r>
              <a:rPr lang="en-ID" dirty="0" err="1" smtClean="0"/>
              <a:t>sistem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06" y="2688167"/>
            <a:ext cx="3888799" cy="25320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39306" y="2688167"/>
            <a:ext cx="4109720" cy="2532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627" y="568248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SENSOR PING  HC-SR04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6297" y="5657863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SENSOR STRAIN GAUGE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KOMPONEN KONTROLER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20" y="2400300"/>
            <a:ext cx="5356980" cy="32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9085" y="5960533"/>
            <a:ext cx="22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ARDUINO MEGA 2560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KOMPONEN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75" y="2561431"/>
            <a:ext cx="3343275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6397" y="5682204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LCD 16X2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Diagram </a:t>
            </a:r>
            <a:r>
              <a:rPr lang="en-ID" dirty="0" err="1" smtClean="0"/>
              <a:t>ssi</a:t>
            </a:r>
            <a:r>
              <a:rPr lang="en-ID" dirty="0" smtClean="0"/>
              <a:t> (signal sensor </a:t>
            </a:r>
            <a:r>
              <a:rPr lang="en-ID" dirty="0" err="1" smtClean="0"/>
              <a:t>indikator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606" y="2065867"/>
            <a:ext cx="6963216" cy="43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14068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IDEALIS – ALAT PENGUKUR BERAT BADAN IDEAL 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</TotalTime>
  <Words>282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IDEALIS</vt:lpstr>
      <vt:lpstr>APA ITU “IDEALIS” ? </vt:lpstr>
      <vt:lpstr>Tujuan dan Manfaat </vt:lpstr>
      <vt:lpstr>Diagram blok sistem secara umum</vt:lpstr>
      <vt:lpstr>Komponen input sistem</vt:lpstr>
      <vt:lpstr>KOMPONEN KONTROLER</vt:lpstr>
      <vt:lpstr>KOMPONEN OUTPUT</vt:lpstr>
      <vt:lpstr>Diagram ssi (signal sensor indikator)</vt:lpstr>
      <vt:lpstr>PowerPoint Presentation</vt:lpstr>
      <vt:lpstr>Waktu dan tempat</vt:lpstr>
      <vt:lpstr>Jadwal pelaksanaan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IDEALIS</dc:title>
  <dc:creator>Jaya</dc:creator>
  <cp:lastModifiedBy>Jaya</cp:lastModifiedBy>
  <cp:revision>5</cp:revision>
  <dcterms:created xsi:type="dcterms:W3CDTF">2018-05-29T16:14:52Z</dcterms:created>
  <dcterms:modified xsi:type="dcterms:W3CDTF">2018-05-29T17:56:50Z</dcterms:modified>
</cp:coreProperties>
</file>