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8"/>
  </p:notesMasterIdLst>
  <p:sldIdLst>
    <p:sldId id="257" r:id="rId2"/>
    <p:sldId id="261" r:id="rId3"/>
    <p:sldId id="256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5BFBB-9698-45E6-B44F-9CFC65D74858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A3DEC-5717-4342-B6B3-8FFDCCFB4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A3DEC-5717-4342-B6B3-8FFDCCFB47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09BB-6DB9-4CF5-9556-86AE297BD894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BDB0E996-7014-4E8A-83D6-B5A6C749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09BB-6DB9-4CF5-9556-86AE297BD894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E996-7014-4E8A-83D6-B5A6C749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3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09BB-6DB9-4CF5-9556-86AE297BD894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E996-7014-4E8A-83D6-B5A6C749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1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09BB-6DB9-4CF5-9556-86AE297BD894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E996-7014-4E8A-83D6-B5A6C749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6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DB109BB-6DB9-4CF5-9556-86AE297BD894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DB0E996-7014-4E8A-83D6-B5A6C749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09BB-6DB9-4CF5-9556-86AE297BD894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E996-7014-4E8A-83D6-B5A6C749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2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09BB-6DB9-4CF5-9556-86AE297BD894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E996-7014-4E8A-83D6-B5A6C749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3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DB109BB-6DB9-4CF5-9556-86AE297BD894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E996-7014-4E8A-83D6-B5A6C749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4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09BB-6DB9-4CF5-9556-86AE297BD894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E996-7014-4E8A-83D6-B5A6C749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09BB-6DB9-4CF5-9556-86AE297BD894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E996-7014-4E8A-83D6-B5A6C749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09BB-6DB9-4CF5-9556-86AE297BD894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E996-7014-4E8A-83D6-B5A6C749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4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DB109BB-6DB9-4CF5-9556-86AE297BD894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DB0E996-7014-4E8A-83D6-B5A6C749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9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SISTEM INFORMASI </a:t>
            </a:r>
            <a:br>
              <a:rPr lang="en-US" dirty="0"/>
            </a:br>
            <a:r>
              <a:rPr lang="en-US" dirty="0"/>
              <a:t>HASIL Lab </a:t>
            </a:r>
            <a:r>
              <a:rPr lang="en-US" dirty="0" err="1"/>
              <a:t>Kritis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Notifikasi</a:t>
            </a:r>
            <a:r>
              <a:rPr lang="en-US" dirty="0"/>
              <a:t> lab </a:t>
            </a:r>
            <a:r>
              <a:rPr lang="en-US" dirty="0" err="1"/>
              <a:t>Kritis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Dipasang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rawat</a:t>
            </a:r>
            <a:r>
              <a:rPr lang="en-US" dirty="0"/>
              <a:t> </a:t>
            </a:r>
            <a:r>
              <a:rPr lang="en-US" dirty="0" err="1"/>
              <a:t>inap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yang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diruangan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lab </a:t>
            </a:r>
            <a:r>
              <a:rPr lang="en-US" dirty="0" err="1"/>
              <a:t>kritis</a:t>
            </a:r>
            <a:r>
              <a:rPr lang="en-US" dirty="0"/>
              <a:t> (PK, PA, </a:t>
            </a:r>
            <a:r>
              <a:rPr lang="en-US" dirty="0" err="1"/>
              <a:t>Mikrobiologi</a:t>
            </a:r>
            <a:r>
              <a:rPr lang="en-US" dirty="0"/>
              <a:t>, </a:t>
            </a:r>
            <a:r>
              <a:rPr lang="en-US" dirty="0" err="1"/>
              <a:t>Radiologi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Notifikasi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lab </a:t>
            </a:r>
            <a:r>
              <a:rPr lang="en-US" dirty="0" err="1"/>
              <a:t>kritis</a:t>
            </a:r>
            <a:r>
              <a:rPr lang="en-US" dirty="0"/>
              <a:t> di </a:t>
            </a:r>
            <a:r>
              <a:rPr lang="en-US" dirty="0" err="1"/>
              <a:t>otorisasi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laboratorium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Notifikasi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nonaktifkan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3 </a:t>
            </a:r>
            <a:r>
              <a:rPr lang="en-US" dirty="0" err="1"/>
              <a:t>menit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Notifikasi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yang </a:t>
            </a:r>
            <a:r>
              <a:rPr lang="en-US" dirty="0" err="1"/>
              <a:t>dirawat</a:t>
            </a:r>
            <a:r>
              <a:rPr lang="en-US" dirty="0"/>
              <a:t> </a:t>
            </a:r>
            <a:r>
              <a:rPr lang="en-US" dirty="0" err="1"/>
              <a:t>diruang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labnya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dilaporkan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dokter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di </a:t>
            </a:r>
            <a:r>
              <a:rPr lang="en-US" dirty="0" err="1"/>
              <a:t>catatkan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SIMRS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Perawat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agar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notifikasi</a:t>
            </a:r>
            <a:r>
              <a:rPr lang="en-US" dirty="0"/>
              <a:t> yang </a:t>
            </a:r>
            <a:r>
              <a:rPr lang="en-US" dirty="0" err="1"/>
              <a:t>terlewatkan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6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55" y="650631"/>
            <a:ext cx="8615557" cy="54885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525" y="257173"/>
            <a:ext cx="55162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Notifikasi</a:t>
            </a:r>
            <a:r>
              <a:rPr lang="en-US" sz="1350" dirty="0"/>
              <a:t> Lab </a:t>
            </a:r>
            <a:r>
              <a:rPr lang="en-US" sz="1350" dirty="0" err="1"/>
              <a:t>Kritis</a:t>
            </a:r>
            <a:endParaRPr lang="en-US" sz="1350" dirty="0"/>
          </a:p>
        </p:txBody>
      </p:sp>
      <p:sp>
        <p:nvSpPr>
          <p:cNvPr id="6" name="Oval 5"/>
          <p:cNvSpPr/>
          <p:nvPr/>
        </p:nvSpPr>
        <p:spPr>
          <a:xfrm>
            <a:off x="8431823" y="5802923"/>
            <a:ext cx="615462" cy="40444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6625005" y="4448908"/>
            <a:ext cx="2277207" cy="580292"/>
          </a:xfrm>
          <a:prstGeom prst="wedgeRectCallout">
            <a:avLst>
              <a:gd name="adj1" fmla="val 39013"/>
              <a:gd name="adj2" fmla="val 18219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Menutup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notifikasi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41582" y="5697416"/>
            <a:ext cx="2478526" cy="65942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286656" y="4097215"/>
            <a:ext cx="2679004" cy="597878"/>
          </a:xfrm>
          <a:prstGeom prst="wedgeRectCallout">
            <a:avLst>
              <a:gd name="adj1" fmla="val -21605"/>
              <a:gd name="adj2" fmla="val 22007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Melihat</a:t>
            </a:r>
            <a:r>
              <a:rPr lang="en-US" dirty="0">
                <a:solidFill>
                  <a:schemeClr val="tx1"/>
                </a:solidFill>
              </a:rPr>
              <a:t> detail lab </a:t>
            </a:r>
            <a:r>
              <a:rPr lang="en-US" dirty="0" err="1">
                <a:solidFill>
                  <a:schemeClr val="tx1"/>
                </a:solidFill>
              </a:rPr>
              <a:t>kritis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6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38" y="826477"/>
            <a:ext cx="8420831" cy="53378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7515" y="415435"/>
            <a:ext cx="55162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Pelaporan</a:t>
            </a:r>
            <a:r>
              <a:rPr lang="en-US" sz="1350" dirty="0"/>
              <a:t> Lab </a:t>
            </a:r>
            <a:r>
              <a:rPr lang="en-US" sz="1350" dirty="0" err="1"/>
              <a:t>Kritis</a:t>
            </a:r>
            <a:r>
              <a:rPr lang="en-US" sz="1350" dirty="0"/>
              <a:t> </a:t>
            </a:r>
            <a:r>
              <a:rPr lang="en-US" sz="1350" dirty="0" err="1"/>
              <a:t>ke</a:t>
            </a:r>
            <a:r>
              <a:rPr lang="en-US" sz="1350" dirty="0"/>
              <a:t> </a:t>
            </a:r>
            <a:r>
              <a:rPr lang="en-US" sz="1350" dirty="0" err="1"/>
              <a:t>Dokter</a:t>
            </a:r>
            <a:endParaRPr lang="en-US" sz="1350" dirty="0"/>
          </a:p>
        </p:txBody>
      </p:sp>
      <p:sp>
        <p:nvSpPr>
          <p:cNvPr id="4" name="Oval 3"/>
          <p:cNvSpPr/>
          <p:nvPr/>
        </p:nvSpPr>
        <p:spPr>
          <a:xfrm>
            <a:off x="5843782" y="2400300"/>
            <a:ext cx="2992487" cy="14859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1811216" y="4246685"/>
            <a:ext cx="4360984" cy="597878"/>
          </a:xfrm>
          <a:prstGeom prst="wedgeRectCallout">
            <a:avLst>
              <a:gd name="adj1" fmla="val 42766"/>
              <a:gd name="adj2" fmla="val -20933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Isi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dokter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tombol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laporkan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106508" y="3967443"/>
            <a:ext cx="729761" cy="75320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3490546" y="5308117"/>
            <a:ext cx="3625362" cy="597878"/>
          </a:xfrm>
          <a:prstGeom prst="wedgeRectCallout">
            <a:avLst>
              <a:gd name="adj1" fmla="val 78542"/>
              <a:gd name="adj2" fmla="val -17845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Melihat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lab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lengkap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01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08" y="703386"/>
            <a:ext cx="8607669" cy="54153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239589"/>
            <a:ext cx="55162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Laporan</a:t>
            </a:r>
            <a:r>
              <a:rPr lang="en-US" sz="1350" dirty="0"/>
              <a:t> Lab </a:t>
            </a:r>
            <a:r>
              <a:rPr lang="en-US" sz="1350" dirty="0" err="1"/>
              <a:t>Kritis</a:t>
            </a:r>
            <a:endParaRPr lang="en-US" sz="1350" dirty="0"/>
          </a:p>
        </p:txBody>
      </p:sp>
      <p:sp>
        <p:nvSpPr>
          <p:cNvPr id="5" name="Oval 4"/>
          <p:cNvSpPr/>
          <p:nvPr/>
        </p:nvSpPr>
        <p:spPr>
          <a:xfrm>
            <a:off x="5492091" y="3974122"/>
            <a:ext cx="3449686" cy="151227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4325815" y="1890346"/>
            <a:ext cx="4360984" cy="597878"/>
          </a:xfrm>
          <a:prstGeom prst="wedgeRectCallout">
            <a:avLst>
              <a:gd name="adj1" fmla="val 21798"/>
              <a:gd name="adj2" fmla="val 29507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Lab </a:t>
            </a:r>
            <a:r>
              <a:rPr lang="en-US" dirty="0" err="1">
                <a:solidFill>
                  <a:schemeClr val="tx1"/>
                </a:solidFill>
              </a:rPr>
              <a:t>Kritis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sudah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dilaporkan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6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2" y="685800"/>
            <a:ext cx="8830236" cy="54951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131" y="230797"/>
            <a:ext cx="55162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Detail </a:t>
            </a:r>
            <a:r>
              <a:rPr lang="en-US" sz="1350" dirty="0" err="1"/>
              <a:t>hasil</a:t>
            </a:r>
            <a:r>
              <a:rPr lang="en-US" sz="1350" dirty="0"/>
              <a:t> lab </a:t>
            </a:r>
            <a:r>
              <a:rPr lang="en-US" sz="1350" dirty="0" err="1"/>
              <a:t>pasien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57491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</TotalTime>
  <Words>134</Words>
  <Application>Microsoft Office PowerPoint</Application>
  <PresentationFormat>On-screen Show (4:3)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Rockwell</vt:lpstr>
      <vt:lpstr>Rockwell Condensed</vt:lpstr>
      <vt:lpstr>Wingdings</vt:lpstr>
      <vt:lpstr>Wood Type</vt:lpstr>
      <vt:lpstr>SISTEM INFORMASI  HASIL Lab Kritis</vt:lpstr>
      <vt:lpstr>Sistem Notifikasi lab Kritis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purnama</dc:creator>
  <cp:lastModifiedBy>purnama</cp:lastModifiedBy>
  <cp:revision>45</cp:revision>
  <dcterms:created xsi:type="dcterms:W3CDTF">2016-06-28T04:27:09Z</dcterms:created>
  <dcterms:modified xsi:type="dcterms:W3CDTF">2016-06-28T04:54:27Z</dcterms:modified>
</cp:coreProperties>
</file>