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December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16,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28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84806-1480-CAAE-094C-120F3FE6D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2" y="2920878"/>
            <a:ext cx="7917970" cy="2992576"/>
          </a:xfrm>
        </p:spPr>
        <p:txBody>
          <a:bodyPr anchor="t">
            <a:normAutofit/>
          </a:bodyPr>
          <a:lstStyle/>
          <a:p>
            <a:pPr algn="l"/>
            <a:r>
              <a:rPr lang="en-GB" sz="3200" i="1" spc="300" dirty="0">
                <a:solidFill>
                  <a:schemeClr val="bg1"/>
                </a:solidFill>
              </a:rPr>
              <a:t>	</a:t>
            </a:r>
            <a:r>
              <a:rPr lang="en-GB" sz="3200" i="1" spc="300" dirty="0">
                <a:solidFill>
                  <a:schemeClr val="bg1"/>
                </a:solidFill>
                <a:highlight>
                  <a:srgbClr val="000000"/>
                </a:highlight>
              </a:rPr>
              <a:t>CRICKET EQUIPMENT STORE</a:t>
            </a:r>
            <a:r>
              <a:rPr lang="en-GB" sz="3200" i="1" u="sng" spc="3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br>
              <a:rPr lang="en-GB" sz="3200" i="1" u="sng" spc="300" dirty="0">
                <a:solidFill>
                  <a:schemeClr val="bg1"/>
                </a:solidFill>
              </a:rPr>
            </a:br>
            <a:r>
              <a:rPr lang="en-GB" sz="3200" b="0" spc="300" dirty="0">
                <a:solidFill>
                  <a:schemeClr val="bg1"/>
                </a:solidFill>
              </a:rPr>
              <a:t>		</a:t>
            </a:r>
            <a:br>
              <a:rPr lang="en-GB" sz="3200" b="0" spc="300" dirty="0">
                <a:solidFill>
                  <a:schemeClr val="bg1"/>
                </a:solidFill>
              </a:rPr>
            </a:br>
            <a:r>
              <a:rPr lang="en-GB" sz="3200" b="0" spc="300" dirty="0">
                <a:solidFill>
                  <a:schemeClr val="bg1"/>
                </a:solidFill>
              </a:rPr>
              <a:t>			BY</a:t>
            </a:r>
            <a:br>
              <a:rPr lang="en-GB" sz="3200" b="0" spc="300" dirty="0">
                <a:solidFill>
                  <a:schemeClr val="bg1"/>
                </a:solidFill>
              </a:rPr>
            </a:br>
            <a:r>
              <a:rPr lang="en-GB" sz="3200" b="0" spc="300" dirty="0">
                <a:solidFill>
                  <a:schemeClr val="bg1"/>
                </a:solidFill>
              </a:rPr>
              <a:t>			   </a:t>
            </a:r>
            <a:r>
              <a:rPr lang="en-GB" sz="1800" spc="300" dirty="0" err="1">
                <a:solidFill>
                  <a:schemeClr val="bg1"/>
                </a:solidFill>
              </a:rPr>
              <a:t>PUrNA</a:t>
            </a:r>
            <a:r>
              <a:rPr lang="en-GB" sz="1800" spc="300" dirty="0">
                <a:solidFill>
                  <a:schemeClr val="bg1"/>
                </a:solidFill>
              </a:rPr>
              <a:t> TEJA REDDY-20025460</a:t>
            </a:r>
            <a:br>
              <a:rPr lang="en-GB" sz="1800" spc="300" dirty="0">
                <a:solidFill>
                  <a:schemeClr val="bg1"/>
                </a:solidFill>
              </a:rPr>
            </a:br>
            <a:r>
              <a:rPr lang="en-GB" sz="1800" spc="300" dirty="0">
                <a:solidFill>
                  <a:schemeClr val="bg1"/>
                </a:solidFill>
              </a:rPr>
              <a:t>			     </a:t>
            </a:r>
            <a:r>
              <a:rPr lang="en-GB" sz="1800" spc="300" dirty="0" err="1">
                <a:solidFill>
                  <a:schemeClr val="bg1"/>
                </a:solidFill>
              </a:rPr>
              <a:t>Sravani</a:t>
            </a:r>
            <a:r>
              <a:rPr lang="en-GB" sz="1800" spc="300" dirty="0">
                <a:solidFill>
                  <a:schemeClr val="bg1"/>
                </a:solidFill>
              </a:rPr>
              <a:t> </a:t>
            </a:r>
            <a:r>
              <a:rPr lang="en-GB" sz="1800" spc="300" dirty="0" err="1">
                <a:solidFill>
                  <a:schemeClr val="bg1"/>
                </a:solidFill>
              </a:rPr>
              <a:t>agatamudi</a:t>
            </a:r>
            <a:r>
              <a:rPr lang="en-GB" sz="1800" spc="300" dirty="0">
                <a:solidFill>
                  <a:schemeClr val="bg1"/>
                </a:solidFill>
              </a:rPr>
              <a:t> – 20030994</a:t>
            </a:r>
            <a:br>
              <a:rPr lang="en-GB" sz="1800" spc="300" dirty="0">
                <a:solidFill>
                  <a:schemeClr val="bg1"/>
                </a:solidFill>
              </a:rPr>
            </a:br>
            <a:r>
              <a:rPr lang="en-GB" sz="1800" spc="300" dirty="0">
                <a:solidFill>
                  <a:schemeClr val="bg1"/>
                </a:solidFill>
              </a:rPr>
              <a:t>			      Gautham </a:t>
            </a:r>
            <a:r>
              <a:rPr lang="en-GB" sz="1800" spc="300" dirty="0" err="1">
                <a:solidFill>
                  <a:schemeClr val="bg1"/>
                </a:solidFill>
              </a:rPr>
              <a:t>askani</a:t>
            </a:r>
            <a:r>
              <a:rPr lang="en-GB" sz="1800" spc="300" dirty="0">
                <a:solidFill>
                  <a:schemeClr val="bg1"/>
                </a:solidFill>
              </a:rPr>
              <a:t> -20025842</a:t>
            </a:r>
            <a:endParaRPr lang="en-GB" sz="3200" i="1" u="sng" spc="3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C6286-97B8-A655-8D70-D09C2441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151" y="654899"/>
            <a:ext cx="6754278" cy="1248274"/>
          </a:xfrm>
        </p:spPr>
        <p:txBody>
          <a:bodyPr anchor="b">
            <a:normAutofit/>
          </a:bodyPr>
          <a:lstStyle/>
          <a:p>
            <a:pPr algn="l"/>
            <a:r>
              <a:rPr lang="en-GB" sz="18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B9IS109 WEB DEVELOPMENT FOR </a:t>
            </a:r>
          </a:p>
          <a:p>
            <a:pPr algn="l"/>
            <a:r>
              <a:rPr lang="en-GB" sz="18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CA</a:t>
            </a:r>
          </a:p>
          <a:p>
            <a:pPr algn="l"/>
            <a:endParaRPr lang="en-GB" sz="1800" spc="3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 descr="Pink and blue clouds">
            <a:extLst>
              <a:ext uri="{FF2B5EF4-FFF2-40B4-BE49-F238E27FC236}">
                <a16:creationId xmlns:a16="http://schemas.microsoft.com/office/drawing/2014/main" id="{B664D499-26E3-3370-2919-69BB7B8F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73" r="28520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  <p:pic>
        <p:nvPicPr>
          <p:cNvPr id="6" name="Picture 5" descr="A logo for a cricket team&#10;&#10;Description automatically generated">
            <a:extLst>
              <a:ext uri="{FF2B5EF4-FFF2-40B4-BE49-F238E27FC236}">
                <a16:creationId xmlns:a16="http://schemas.microsoft.com/office/drawing/2014/main" id="{F5D60F10-6492-7F11-5410-D2289FE64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91" y="0"/>
            <a:ext cx="4099858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DFAF-EBDF-037A-E885-54DC7A19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8" y="785812"/>
            <a:ext cx="10241280" cy="1234440"/>
          </a:xfrm>
        </p:spPr>
        <p:txBody>
          <a:bodyPr>
            <a:normAutofit/>
          </a:bodyPr>
          <a:lstStyle/>
          <a:p>
            <a:r>
              <a:rPr lang="en-GB" sz="7200" dirty="0"/>
              <a:t>			Thank you</a:t>
            </a:r>
          </a:p>
        </p:txBody>
      </p:sp>
      <p:pic>
        <p:nvPicPr>
          <p:cNvPr id="5" name="Content Placeholder 4" descr="A group of sports equipment&#10;&#10;Description automatically generated">
            <a:extLst>
              <a:ext uri="{FF2B5EF4-FFF2-40B4-BE49-F238E27FC236}">
                <a16:creationId xmlns:a16="http://schemas.microsoft.com/office/drawing/2014/main" id="{DB51EB05-3F78-0C15-B54A-3E1218140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15" y="1944075"/>
            <a:ext cx="5999355" cy="4321291"/>
          </a:xfrm>
        </p:spPr>
      </p:pic>
    </p:spTree>
    <p:extLst>
      <p:ext uri="{BB962C8B-B14F-4D97-AF65-F5344CB8AC3E}">
        <p14:creationId xmlns:p14="http://schemas.microsoft.com/office/powerpoint/2010/main" val="9809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2989-F24C-9173-AC58-038F79B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9471"/>
            <a:ext cx="6335486" cy="837329"/>
          </a:xfrm>
        </p:spPr>
        <p:txBody>
          <a:bodyPr/>
          <a:lstStyle/>
          <a:p>
            <a:r>
              <a:rPr lang="en-GB" dirty="0" err="1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C1C6-146B-125A-2DDD-B6A12699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72035"/>
            <a:ext cx="10241280" cy="44518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This project is a Cricket Equipment Store designed to provide a simple, user-friendly platform for customers to explore and purchase cricket gear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Purpose:</a:t>
            </a:r>
            <a:br>
              <a:rPr lang="en-GB" b="1" dirty="0"/>
            </a:br>
            <a:r>
              <a:rPr lang="en-GB" b="1" dirty="0"/>
              <a:t>To create a website where users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Browse through various cricket equipment.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View product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Add items to the cart and place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Manage their accounts securely.</a:t>
            </a:r>
          </a:p>
          <a:p>
            <a:endParaRPr lang="en-GB" sz="1800" b="1" cap="all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616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1CF6-A681-0D99-429B-BC657FB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08729"/>
          </a:xfrm>
        </p:spPr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5600-5FED-36CD-B475-0A3DDEF8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1730829"/>
            <a:ext cx="10535194" cy="4340787"/>
          </a:xfrm>
        </p:spPr>
        <p:txBody>
          <a:bodyPr/>
          <a:lstStyle/>
          <a:p>
            <a:r>
              <a:rPr lang="en-GB" b="1" dirty="0"/>
              <a:t>Flask</a:t>
            </a:r>
            <a:r>
              <a:rPr lang="en-GB" dirty="0"/>
              <a:t>: Python-based backend framework used for API routes and server-side logic.</a:t>
            </a:r>
          </a:p>
          <a:p>
            <a:r>
              <a:rPr lang="en-GB" b="1" dirty="0"/>
              <a:t>React</a:t>
            </a:r>
            <a:r>
              <a:rPr lang="en-GB" dirty="0"/>
              <a:t>: JavaScript library for building user interfaces.</a:t>
            </a:r>
          </a:p>
          <a:p>
            <a:r>
              <a:rPr lang="en-GB" b="1" dirty="0"/>
              <a:t>MongoDB</a:t>
            </a:r>
            <a:r>
              <a:rPr lang="en-GB" dirty="0"/>
              <a:t>: NoSQL database to store user details, product data, and images.</a:t>
            </a:r>
          </a:p>
          <a:p>
            <a:r>
              <a:rPr lang="en-GB" b="1" dirty="0"/>
              <a:t>AWS Hosting</a:t>
            </a:r>
            <a:r>
              <a:rPr lang="en-GB" dirty="0"/>
              <a:t>: Used AWS for hosting the website and making it accessible online.</a:t>
            </a:r>
          </a:p>
          <a:p>
            <a:r>
              <a:rPr lang="en-GB" b="1" dirty="0"/>
              <a:t>Version Control:</a:t>
            </a:r>
            <a:r>
              <a:rPr lang="en-GB" dirty="0"/>
              <a:t> Pushed the project code to GitHub for version control and collaboration.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0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4CC4B-FAA0-302A-B7AF-843160B5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D00E0-C903-07D0-3DE8-49B5E5D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619" y="826650"/>
            <a:ext cx="7214138" cy="5212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21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ACDC-200A-949F-1220-058FB7CF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Backend Functionality</a:t>
            </a:r>
            <a:br>
              <a:rPr lang="en-GB" b="1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A13628-C7ED-4057-FB48-A302827B9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13819"/>
            <a:ext cx="795745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authentication (JWT-based secure login)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CRUD operations for products, cart, and </a:t>
            </a:r>
            <a:r>
              <a:rPr lang="en-US" altLang="en-US" sz="2800" dirty="0"/>
              <a:t>buying.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processing.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Overcome: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JWT token expiry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Connecting Flask with MongoDB efficiently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622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F00D-E548-3BEA-156A-71FFDAF5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29" y="360100"/>
            <a:ext cx="10241280" cy="1234440"/>
          </a:xfrm>
        </p:spPr>
        <p:txBody>
          <a:bodyPr/>
          <a:lstStyle/>
          <a:p>
            <a:r>
              <a:rPr lang="en-GB" dirty="0"/>
              <a:t>Frontend Functionality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7054FC-E206-9C80-3306-7A6795D54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322228"/>
            <a:ext cx="731623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UI with React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bar, product filters, and pagination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Toast notifications (e.g., "Item added to cart!")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Overcome: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Managing state across components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Ensuring responsiveness on all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933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5FD-4020-5AC7-74CB-15EC1A60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29" y="447185"/>
            <a:ext cx="10241280" cy="1234440"/>
          </a:xfrm>
        </p:spPr>
        <p:txBody>
          <a:bodyPr/>
          <a:lstStyle/>
          <a:p>
            <a:r>
              <a:rPr lang="en-GB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5BB8-262D-E815-4742-9FEFB8C5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Database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Structure: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Collections for Users, Products, Orders, Addresses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Focus Areas: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Storing secure user 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Managing image storage</a:t>
            </a:r>
          </a:p>
        </p:txBody>
      </p:sp>
    </p:spTree>
    <p:extLst>
      <p:ext uri="{BB962C8B-B14F-4D97-AF65-F5344CB8AC3E}">
        <p14:creationId xmlns:p14="http://schemas.microsoft.com/office/powerpoint/2010/main" val="32137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8E3C-A420-A3CD-0624-EFE3D51A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0C90-BE80-A86E-5761-621642B3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presentation of website functionality.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69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CBE4-127D-997D-3C2D-9874678F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ConclusioN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7944ED-5DC9-66E2-41DD-A76DF287C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0972" y="1905506"/>
            <a:ext cx="94942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Thus building this website helped us </a:t>
            </a:r>
            <a:r>
              <a:rPr lang="en-US" altLang="en-US" dirty="0"/>
              <a:t>gain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API routes using Flask and connected to MongoDB.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Managed user data, login credentials, and product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Integrated frontend (React) with backend (Flask) for smooth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Deployed the project on AWS for live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experience in full-stack web development and teamwork.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654018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358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GradientRiseVTI</vt:lpstr>
      <vt:lpstr> CRICKET EQUIPMENT STORE        BY       PUrNA TEJA REDDY-20025460         Sravani agatamudi – 20030994          Gautham askani -20025842</vt:lpstr>
      <vt:lpstr>INtroduction</vt:lpstr>
      <vt:lpstr>architecture</vt:lpstr>
      <vt:lpstr>Flow Diagram</vt:lpstr>
      <vt:lpstr>Backend Functionality </vt:lpstr>
      <vt:lpstr>Frontend Functionality</vt:lpstr>
      <vt:lpstr>Database Design</vt:lpstr>
      <vt:lpstr>Live demonstration</vt:lpstr>
      <vt:lpstr>ConclusioN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Purna Teja Reddy</dc:creator>
  <cp:lastModifiedBy>Purna Teja Reddy</cp:lastModifiedBy>
  <cp:revision>9</cp:revision>
  <dcterms:created xsi:type="dcterms:W3CDTF">2024-12-15T23:59:43Z</dcterms:created>
  <dcterms:modified xsi:type="dcterms:W3CDTF">2024-12-16T14:36:03Z</dcterms:modified>
</cp:coreProperties>
</file>