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46e11b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46e11b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46e11b6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46e11b6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46e11b6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46e11b6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46e11b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46e11b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46e11b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46e11b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46e11b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46e11b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46e11b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46e11b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46e11b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46e11b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46e11b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46e11b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46e11b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46e11b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46e11b6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46e11b6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EDA on Facebook Data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1000"/>
            <a:ext cx="8520598" cy="33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Likes received by Age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67377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Number of likes received decreased with higher age group</a:t>
            </a:r>
            <a:endParaRPr>
              <a:solidFill>
                <a:srgbClr val="99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450" y="782675"/>
            <a:ext cx="4531275" cy="33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Likes from mobile and web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People more often used mobile than web to like posts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400" y="1152475"/>
            <a:ext cx="4232500" cy="2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Likes received from mobile and web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People received more likes on mobile than web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900" y="1152475"/>
            <a:ext cx="4731200" cy="28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Users on Facebook by gender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There are more no of male than female on facebook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800" y="1152475"/>
            <a:ext cx="3820500" cy="2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Users on Facebook by Age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Youth </a:t>
            </a:r>
            <a:r>
              <a:rPr lang="en">
                <a:solidFill>
                  <a:srgbClr val="990000"/>
                </a:solidFill>
              </a:rPr>
              <a:t>presence</a:t>
            </a:r>
            <a:r>
              <a:rPr lang="en">
                <a:solidFill>
                  <a:srgbClr val="990000"/>
                </a:solidFill>
              </a:rPr>
              <a:t> is more on facebook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00" y="1247775"/>
            <a:ext cx="4457250" cy="3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Likes by gender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     </a:t>
            </a:r>
            <a:r>
              <a:rPr lang="en">
                <a:solidFill>
                  <a:srgbClr val="990000"/>
                </a:solidFill>
              </a:rPr>
              <a:t>Female does more likes than male</a:t>
            </a:r>
            <a:endParaRPr>
              <a:solidFill>
                <a:srgbClr val="99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25" y="1247775"/>
            <a:ext cx="4516475" cy="2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Likes received by gender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Female gets more likes on their posts than male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2" y="1247775"/>
            <a:ext cx="43409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Friends count and friendship initiated by gender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Men have more friends and they have initiated more friendships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006950"/>
            <a:ext cx="6781800" cy="3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Friends count by Age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Person with age between 15-30 have more friends count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300" y="927350"/>
            <a:ext cx="3953774" cy="31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Friendship initiated by Age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73850" y="1152475"/>
            <a:ext cx="78408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Person with age between 15-30 has sent more friend requests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076275"/>
            <a:ext cx="4633700" cy="30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Likes by Age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695275"/>
            <a:ext cx="8520600" cy="3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</a:rPr>
              <a:t>Number of likes decreased with higher age group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25" y="848075"/>
            <a:ext cx="4067175" cy="3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