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9" r:id="rId6"/>
    <p:sldId id="265" r:id="rId7"/>
    <p:sldId id="266" r:id="rId8"/>
    <p:sldId id="261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A2F6C-3C45-403E-9850-3E2278A605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BE45A-B0B3-4566-8275-2133A1A1D269}">
      <dgm:prSet phldrT="[Text]"/>
      <dgm:spPr/>
      <dgm:t>
        <a:bodyPr/>
        <a:lstStyle/>
        <a:p>
          <a:r>
            <a:rPr lang="en-US" dirty="0" smtClean="0"/>
            <a:t>Event Management</a:t>
          </a:r>
          <a:endParaRPr lang="en-US" dirty="0"/>
        </a:p>
      </dgm:t>
    </dgm:pt>
    <dgm:pt modelId="{B565A10C-69E8-4CE1-8607-843BBBE3925D}" type="parTrans" cxnId="{6CE33BF7-1205-4398-A0A6-7777785ABD24}">
      <dgm:prSet/>
      <dgm:spPr/>
      <dgm:t>
        <a:bodyPr/>
        <a:lstStyle/>
        <a:p>
          <a:endParaRPr lang="en-US"/>
        </a:p>
      </dgm:t>
    </dgm:pt>
    <dgm:pt modelId="{530C3089-6C0B-4A92-B6A3-7C93FECE1780}" type="sibTrans" cxnId="{6CE33BF7-1205-4398-A0A6-7777785ABD24}">
      <dgm:prSet/>
      <dgm:spPr/>
      <dgm:t>
        <a:bodyPr/>
        <a:lstStyle/>
        <a:p>
          <a:endParaRPr lang="en-US"/>
        </a:p>
      </dgm:t>
    </dgm:pt>
    <dgm:pt modelId="{16B194F2-1298-41BC-9ECE-76A6EE85407A}">
      <dgm:prSet phldrT="[Text]"/>
      <dgm:spPr/>
      <dgm:t>
        <a:bodyPr/>
        <a:lstStyle/>
        <a:p>
          <a:r>
            <a:rPr lang="en-US" dirty="0" smtClean="0"/>
            <a:t>Event Details</a:t>
          </a:r>
          <a:endParaRPr lang="en-US" dirty="0"/>
        </a:p>
      </dgm:t>
    </dgm:pt>
    <dgm:pt modelId="{18794A5D-BD07-4BCD-9ED8-36A35B225BD1}" type="parTrans" cxnId="{F839EFBA-D69F-4E5A-AC38-33EF713AC7C0}">
      <dgm:prSet/>
      <dgm:spPr/>
      <dgm:t>
        <a:bodyPr/>
        <a:lstStyle/>
        <a:p>
          <a:endParaRPr lang="en-US"/>
        </a:p>
      </dgm:t>
    </dgm:pt>
    <dgm:pt modelId="{6E690C2A-6A5A-4FB3-8853-9CC0AA753F16}" type="sibTrans" cxnId="{F839EFBA-D69F-4E5A-AC38-33EF713AC7C0}">
      <dgm:prSet/>
      <dgm:spPr/>
      <dgm:t>
        <a:bodyPr/>
        <a:lstStyle/>
        <a:p>
          <a:endParaRPr lang="en-US"/>
        </a:p>
      </dgm:t>
    </dgm:pt>
    <dgm:pt modelId="{E47B6F56-41A2-4CD0-8723-01B041651B71}">
      <dgm:prSet phldrT="[Text]"/>
      <dgm:spPr/>
      <dgm:t>
        <a:bodyPr/>
        <a:lstStyle/>
        <a:p>
          <a:r>
            <a:rPr lang="en-US" dirty="0" smtClean="0"/>
            <a:t>Global </a:t>
          </a:r>
          <a:r>
            <a:rPr lang="en-US" dirty="0" smtClean="0"/>
            <a:t>Address Book</a:t>
          </a:r>
          <a:endParaRPr lang="en-US" dirty="0"/>
        </a:p>
      </dgm:t>
    </dgm:pt>
    <dgm:pt modelId="{CF07812E-5ECA-4800-8FDB-6F017549C2B1}" type="parTrans" cxnId="{DCF19D80-3A34-4B0E-A406-C552E74EB270}">
      <dgm:prSet/>
      <dgm:spPr/>
      <dgm:t>
        <a:bodyPr/>
        <a:lstStyle/>
        <a:p>
          <a:endParaRPr lang="en-US"/>
        </a:p>
      </dgm:t>
    </dgm:pt>
    <dgm:pt modelId="{00C3BBBA-64F0-4A35-A423-164145A69BED}" type="sibTrans" cxnId="{DCF19D80-3A34-4B0E-A406-C552E74EB270}">
      <dgm:prSet/>
      <dgm:spPr/>
      <dgm:t>
        <a:bodyPr/>
        <a:lstStyle/>
        <a:p>
          <a:endParaRPr lang="en-US"/>
        </a:p>
      </dgm:t>
    </dgm:pt>
    <dgm:pt modelId="{861CE31B-65B1-4006-8E4D-B4AF96FB24FD}">
      <dgm:prSet phldrT="[Text]"/>
      <dgm:spPr/>
      <dgm:t>
        <a:bodyPr/>
        <a:lstStyle/>
        <a:p>
          <a:r>
            <a:rPr lang="en-US" dirty="0" smtClean="0"/>
            <a:t>Employee Details</a:t>
          </a:r>
          <a:endParaRPr lang="en-US" dirty="0"/>
        </a:p>
      </dgm:t>
    </dgm:pt>
    <dgm:pt modelId="{10959405-01FF-423B-AC98-50E79FF59EA7}" type="parTrans" cxnId="{EC792131-8786-4AD7-93B8-62FE6A7F93B8}">
      <dgm:prSet/>
      <dgm:spPr/>
      <dgm:t>
        <a:bodyPr/>
        <a:lstStyle/>
        <a:p>
          <a:endParaRPr lang="en-US"/>
        </a:p>
      </dgm:t>
    </dgm:pt>
    <dgm:pt modelId="{DEC166D0-E0CF-4CC9-8A0D-1607B48877AA}" type="sibTrans" cxnId="{EC792131-8786-4AD7-93B8-62FE6A7F93B8}">
      <dgm:prSet/>
      <dgm:spPr/>
      <dgm:t>
        <a:bodyPr/>
        <a:lstStyle/>
        <a:p>
          <a:endParaRPr lang="en-US"/>
        </a:p>
      </dgm:t>
    </dgm:pt>
    <dgm:pt modelId="{40A95A35-4625-4168-9DE3-9945DBD52797}" type="pres">
      <dgm:prSet presAssocID="{870A2F6C-3C45-403E-9850-3E2278A60541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FDEA90A1-1CBE-42A7-8499-BC14B25D9834}" type="pres">
      <dgm:prSet presAssocID="{BC3BE45A-B0B3-4566-8275-2133A1A1D269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8ED53B37-DDDF-425B-9E4C-CC58C4E76728}" type="pres">
      <dgm:prSet presAssocID="{16B194F2-1298-41BC-9ECE-76A6EE85407A}" presName="Accent" presStyleLbl="node1" presStyleIdx="1" presStyleCnt="2"/>
      <dgm:spPr/>
    </dgm:pt>
    <dgm:pt modelId="{7A66B3B6-068E-42BE-9E40-D6AF4668EFFB}" type="pres">
      <dgm:prSet presAssocID="{16B194F2-1298-41BC-9ECE-76A6EE85407A}" presName="Image1" presStyleLbl="fgImgPlace1" presStyleIdx="0" presStyleCnt="3" custScaleX="96418" custScaleY="96862" custLinFactNeighborX="-1084" custLinFactNeighborY="-21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A2CDF0E0-4E01-434F-A589-D7291DEBA5DD}" type="pres">
      <dgm:prSet presAssocID="{16B194F2-1298-41BC-9ECE-76A6EE85407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20F50-59E5-47D1-8521-1DC2F1F2565C}" type="pres">
      <dgm:prSet presAssocID="{E47B6F56-41A2-4CD0-8723-01B041651B71}" presName="Image2" presStyleCnt="0"/>
      <dgm:spPr/>
    </dgm:pt>
    <dgm:pt modelId="{2355EB8D-E7BF-46D5-937B-C60425902A35}" type="pres">
      <dgm:prSet presAssocID="{E47B6F56-41A2-4CD0-8723-01B041651B71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249F73-3730-4B6A-83E1-C98327708E66}" type="pres">
      <dgm:prSet presAssocID="{E47B6F56-41A2-4CD0-8723-01B041651B71}" presName="Child2" presStyleLbl="revTx" presStyleIdx="1" presStyleCnt="3" custScaleX="178186" custLinFactNeighborX="26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05E2C-7C7F-40E2-A4EF-B308B9B4C1A1}" type="pres">
      <dgm:prSet presAssocID="{861CE31B-65B1-4006-8E4D-B4AF96FB24FD}" presName="Image3" presStyleCnt="0"/>
      <dgm:spPr/>
    </dgm:pt>
    <dgm:pt modelId="{ADFEC4FA-A82D-479A-932B-38E239E18780}" type="pres">
      <dgm:prSet presAssocID="{861CE31B-65B1-4006-8E4D-B4AF96FB24FD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169F8BF1-AE8F-4787-96A8-14EA8E5C20D1}" type="pres">
      <dgm:prSet presAssocID="{861CE31B-65B1-4006-8E4D-B4AF96FB24FD}" presName="Child3" presStyleLbl="revTx" presStyleIdx="2" presStyleCnt="3" custScaleX="127632" custLinFactNeighborX="17826" custLinFactNeighborY="44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22CD2-27E5-469E-90DD-EE613C5F1957}" type="presOf" srcId="{16B194F2-1298-41BC-9ECE-76A6EE85407A}" destId="{A2CDF0E0-4E01-434F-A589-D7291DEBA5DD}" srcOrd="0" destOrd="0" presId="urn:microsoft.com/office/officeart/2011/layout/RadialPictureList"/>
    <dgm:cxn modelId="{B29A25F1-1372-4ED6-8064-0121AD2BDCA8}" type="presOf" srcId="{BC3BE45A-B0B3-4566-8275-2133A1A1D269}" destId="{FDEA90A1-1CBE-42A7-8499-BC14B25D9834}" srcOrd="0" destOrd="0" presId="urn:microsoft.com/office/officeart/2011/layout/RadialPictureList"/>
    <dgm:cxn modelId="{6CE33BF7-1205-4398-A0A6-7777785ABD24}" srcId="{870A2F6C-3C45-403E-9850-3E2278A60541}" destId="{BC3BE45A-B0B3-4566-8275-2133A1A1D269}" srcOrd="0" destOrd="0" parTransId="{B565A10C-69E8-4CE1-8607-843BBBE3925D}" sibTransId="{530C3089-6C0B-4A92-B6A3-7C93FECE1780}"/>
    <dgm:cxn modelId="{9C551EBA-58A8-429F-B98B-19EE5DA7AABA}" type="presOf" srcId="{870A2F6C-3C45-403E-9850-3E2278A60541}" destId="{40A95A35-4625-4168-9DE3-9945DBD52797}" srcOrd="0" destOrd="0" presId="urn:microsoft.com/office/officeart/2011/layout/RadialPictureList"/>
    <dgm:cxn modelId="{F839EFBA-D69F-4E5A-AC38-33EF713AC7C0}" srcId="{BC3BE45A-B0B3-4566-8275-2133A1A1D269}" destId="{16B194F2-1298-41BC-9ECE-76A6EE85407A}" srcOrd="0" destOrd="0" parTransId="{18794A5D-BD07-4BCD-9ED8-36A35B225BD1}" sibTransId="{6E690C2A-6A5A-4FB3-8853-9CC0AA753F16}"/>
    <dgm:cxn modelId="{C761B9E9-1B30-4B77-8AB7-D29CBF23ED4E}" type="presOf" srcId="{861CE31B-65B1-4006-8E4D-B4AF96FB24FD}" destId="{169F8BF1-AE8F-4787-96A8-14EA8E5C20D1}" srcOrd="0" destOrd="0" presId="urn:microsoft.com/office/officeart/2011/layout/RadialPictureList"/>
    <dgm:cxn modelId="{DCF19D80-3A34-4B0E-A406-C552E74EB270}" srcId="{BC3BE45A-B0B3-4566-8275-2133A1A1D269}" destId="{E47B6F56-41A2-4CD0-8723-01B041651B71}" srcOrd="1" destOrd="0" parTransId="{CF07812E-5ECA-4800-8FDB-6F017549C2B1}" sibTransId="{00C3BBBA-64F0-4A35-A423-164145A69BED}"/>
    <dgm:cxn modelId="{EC792131-8786-4AD7-93B8-62FE6A7F93B8}" srcId="{BC3BE45A-B0B3-4566-8275-2133A1A1D269}" destId="{861CE31B-65B1-4006-8E4D-B4AF96FB24FD}" srcOrd="2" destOrd="0" parTransId="{10959405-01FF-423B-AC98-50E79FF59EA7}" sibTransId="{DEC166D0-E0CF-4CC9-8A0D-1607B48877AA}"/>
    <dgm:cxn modelId="{1DFD36DA-A54D-4B9A-AC0F-D39033F1D00A}" type="presOf" srcId="{E47B6F56-41A2-4CD0-8723-01B041651B71}" destId="{00249F73-3730-4B6A-83E1-C98327708E66}" srcOrd="0" destOrd="0" presId="urn:microsoft.com/office/officeart/2011/layout/RadialPictureList"/>
    <dgm:cxn modelId="{36BCC0DA-7C4B-448C-BA7B-C3026DDAAFCE}" type="presParOf" srcId="{40A95A35-4625-4168-9DE3-9945DBD52797}" destId="{FDEA90A1-1CBE-42A7-8499-BC14B25D9834}" srcOrd="0" destOrd="0" presId="urn:microsoft.com/office/officeart/2011/layout/RadialPictureList"/>
    <dgm:cxn modelId="{984DBBC1-8620-4679-88AF-57362B5D8361}" type="presParOf" srcId="{40A95A35-4625-4168-9DE3-9945DBD52797}" destId="{8ED53B37-DDDF-425B-9E4C-CC58C4E76728}" srcOrd="1" destOrd="0" presId="urn:microsoft.com/office/officeart/2011/layout/RadialPictureList"/>
    <dgm:cxn modelId="{4244CE95-B41E-4EC0-9786-3E6C3947CC6A}" type="presParOf" srcId="{40A95A35-4625-4168-9DE3-9945DBD52797}" destId="{7A66B3B6-068E-42BE-9E40-D6AF4668EFFB}" srcOrd="2" destOrd="0" presId="urn:microsoft.com/office/officeart/2011/layout/RadialPictureList"/>
    <dgm:cxn modelId="{72650298-FC6E-4D9C-8A2B-EC21B0B34411}" type="presParOf" srcId="{40A95A35-4625-4168-9DE3-9945DBD52797}" destId="{A2CDF0E0-4E01-434F-A589-D7291DEBA5DD}" srcOrd="3" destOrd="0" presId="urn:microsoft.com/office/officeart/2011/layout/RadialPictureList"/>
    <dgm:cxn modelId="{1CC7731F-7310-4D4C-9799-868437A33036}" type="presParOf" srcId="{40A95A35-4625-4168-9DE3-9945DBD52797}" destId="{B9A20F50-59E5-47D1-8521-1DC2F1F2565C}" srcOrd="4" destOrd="0" presId="urn:microsoft.com/office/officeart/2011/layout/RadialPictureList"/>
    <dgm:cxn modelId="{950459D5-8C3C-4339-AC51-252B6508EA67}" type="presParOf" srcId="{B9A20F50-59E5-47D1-8521-1DC2F1F2565C}" destId="{2355EB8D-E7BF-46D5-937B-C60425902A35}" srcOrd="0" destOrd="0" presId="urn:microsoft.com/office/officeart/2011/layout/RadialPictureList"/>
    <dgm:cxn modelId="{2B93B07C-1F58-45D2-999D-6B2D9AE10AB2}" type="presParOf" srcId="{40A95A35-4625-4168-9DE3-9945DBD52797}" destId="{00249F73-3730-4B6A-83E1-C98327708E66}" srcOrd="5" destOrd="0" presId="urn:microsoft.com/office/officeart/2011/layout/RadialPictureList"/>
    <dgm:cxn modelId="{01483402-765D-41BD-BD98-BB4A3A93A9BF}" type="presParOf" srcId="{40A95A35-4625-4168-9DE3-9945DBD52797}" destId="{66005E2C-7C7F-40E2-A4EF-B308B9B4C1A1}" srcOrd="6" destOrd="0" presId="urn:microsoft.com/office/officeart/2011/layout/RadialPictureList"/>
    <dgm:cxn modelId="{6F37E01A-4531-4282-8833-8350981EDB14}" type="presParOf" srcId="{66005E2C-7C7F-40E2-A4EF-B308B9B4C1A1}" destId="{ADFEC4FA-A82D-479A-932B-38E239E18780}" srcOrd="0" destOrd="0" presId="urn:microsoft.com/office/officeart/2011/layout/RadialPictureList"/>
    <dgm:cxn modelId="{4A85F8AB-3AC3-4E3F-86D6-B5668B7FFEC4}" type="presParOf" srcId="{40A95A35-4625-4168-9DE3-9945DBD52797}" destId="{169F8BF1-AE8F-4787-96A8-14EA8E5C20D1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90A1-1CBE-42A7-8499-BC14B25D9834}">
      <dsp:nvSpPr>
        <dsp:cNvPr id="0" name=""/>
        <dsp:cNvSpPr/>
      </dsp:nvSpPr>
      <dsp:spPr>
        <a:xfrm>
          <a:off x="2757499" y="1243111"/>
          <a:ext cx="2235705" cy="2235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 Management</a:t>
          </a:r>
          <a:endParaRPr lang="en-US" sz="2200" kern="1200" dirty="0"/>
        </a:p>
      </dsp:txBody>
      <dsp:txXfrm>
        <a:off x="3084910" y="1570539"/>
        <a:ext cx="1580883" cy="1580960"/>
      </dsp:txXfrm>
    </dsp:sp>
    <dsp:sp modelId="{8ED53B37-DDDF-425B-9E4C-CC58C4E76728}">
      <dsp:nvSpPr>
        <dsp:cNvPr id="0" name=""/>
        <dsp:cNvSpPr/>
      </dsp:nvSpPr>
      <dsp:spPr>
        <a:xfrm>
          <a:off x="1604578" y="0"/>
          <a:ext cx="4506813" cy="469808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6B3B6-068E-42BE-9E40-D6AF4668EFFB}">
      <dsp:nvSpPr>
        <dsp:cNvPr id="0" name=""/>
        <dsp:cNvSpPr/>
      </dsp:nvSpPr>
      <dsp:spPr>
        <a:xfrm>
          <a:off x="4931535" y="388872"/>
          <a:ext cx="1154774" cy="1160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DF0E0-4E01-434F-A589-D7291DEBA5DD}">
      <dsp:nvSpPr>
        <dsp:cNvPr id="0" name=""/>
        <dsp:cNvSpPr/>
      </dsp:nvSpPr>
      <dsp:spPr>
        <a:xfrm>
          <a:off x="6211587" y="415310"/>
          <a:ext cx="1603135" cy="11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200" kern="1200" dirty="0" smtClean="0"/>
            <a:t>Event Details</a:t>
          </a:r>
          <a:endParaRPr lang="en-US" sz="2200" kern="1200" dirty="0"/>
        </a:p>
      </dsp:txBody>
      <dsp:txXfrm>
        <a:off x="6211587" y="415310"/>
        <a:ext cx="1603135" cy="1159486"/>
      </dsp:txXfrm>
    </dsp:sp>
    <dsp:sp modelId="{2355EB8D-E7BF-46D5-937B-C60425902A35}">
      <dsp:nvSpPr>
        <dsp:cNvPr id="0" name=""/>
        <dsp:cNvSpPr/>
      </dsp:nvSpPr>
      <dsp:spPr>
        <a:xfrm>
          <a:off x="5385973" y="1758961"/>
          <a:ext cx="1197675" cy="119801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9F73-3730-4B6A-83E1-C98327708E66}">
      <dsp:nvSpPr>
        <dsp:cNvPr id="0" name=""/>
        <dsp:cNvSpPr/>
      </dsp:nvSpPr>
      <dsp:spPr>
        <a:xfrm>
          <a:off x="6483137" y="1775874"/>
          <a:ext cx="2856562" cy="11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200" kern="1200" dirty="0" smtClean="0"/>
            <a:t>Global </a:t>
          </a:r>
          <a:r>
            <a:rPr lang="en-US" sz="2200" kern="1200" dirty="0" smtClean="0"/>
            <a:t>Address Book</a:t>
          </a:r>
          <a:endParaRPr lang="en-US" sz="2200" kern="1200" dirty="0"/>
        </a:p>
      </dsp:txBody>
      <dsp:txXfrm>
        <a:off x="6483137" y="1775874"/>
        <a:ext cx="2856562" cy="1159486"/>
      </dsp:txXfrm>
    </dsp:sp>
    <dsp:sp modelId="{ADFEC4FA-A82D-479A-932B-38E239E18780}">
      <dsp:nvSpPr>
        <dsp:cNvPr id="0" name=""/>
        <dsp:cNvSpPr/>
      </dsp:nvSpPr>
      <dsp:spPr>
        <a:xfrm>
          <a:off x="4923068" y="3141136"/>
          <a:ext cx="1197675" cy="119801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F8BF1-AE8F-4787-96A8-14EA8E5C20D1}">
      <dsp:nvSpPr>
        <dsp:cNvPr id="0" name=""/>
        <dsp:cNvSpPr/>
      </dsp:nvSpPr>
      <dsp:spPr>
        <a:xfrm>
          <a:off x="6275873" y="3217522"/>
          <a:ext cx="2046113" cy="11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200" kern="1200" dirty="0" smtClean="0"/>
            <a:t>Employee Details</a:t>
          </a:r>
          <a:endParaRPr lang="en-US" sz="2200" kern="1200" dirty="0"/>
        </a:p>
      </dsp:txBody>
      <dsp:txXfrm>
        <a:off x="6275873" y="3217522"/>
        <a:ext cx="2046113" cy="115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6703-D75C-4E7D-A86B-CA04E6F18CB8}" type="datetimeFigureOut">
              <a:rPr lang="en-US" smtClean="0"/>
              <a:t>9/9/2014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2CCFA-84CA-4B1A-BE7E-98DA0F20D1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003424"/>
            <a:ext cx="12185650" cy="1527176"/>
          </a:xfrm>
          <a:prstGeom prst="rect">
            <a:avLst/>
          </a:prstGeom>
          <a:solidFill>
            <a:srgbClr val="00384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algn="ctr" defTabSz="914099" eaLnBrk="1" hangingPunct="1">
              <a:defRPr/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Presentation 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5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6" r="26784" b="14838"/>
          <a:stretch>
            <a:fillRect/>
          </a:stretch>
        </p:blipFill>
        <p:spPr bwMode="auto">
          <a:xfrm>
            <a:off x="5054600" y="1476375"/>
            <a:ext cx="18669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6"/>
          <a:stretch>
            <a:fillRect/>
          </a:stretch>
        </p:blipFill>
        <p:spPr bwMode="auto">
          <a:xfrm>
            <a:off x="3960813" y="4800600"/>
            <a:ext cx="4022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59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8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1890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2012</a:t>
            </a:r>
          </a:p>
        </p:txBody>
      </p:sp>
    </p:spTree>
    <p:extLst>
      <p:ext uri="{BB962C8B-B14F-4D97-AF65-F5344CB8AC3E}">
        <p14:creationId xmlns:p14="http://schemas.microsoft.com/office/powerpoint/2010/main" val="25868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995" y="2324861"/>
            <a:ext cx="8423275" cy="9302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Event Management Project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7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Event management model</a:t>
            </a:r>
            <a:endParaRPr lang="en-US" dirty="0" smtClean="0"/>
          </a:p>
          <a:p>
            <a:r>
              <a:rPr lang="en-US" dirty="0" smtClean="0"/>
              <a:t>Features </a:t>
            </a:r>
            <a:r>
              <a:rPr lang="en-US" dirty="0" smtClean="0"/>
              <a:t>in </a:t>
            </a:r>
            <a:r>
              <a:rPr lang="en-US" dirty="0"/>
              <a:t>e</a:t>
            </a:r>
            <a:r>
              <a:rPr lang="en-US" dirty="0" smtClean="0"/>
              <a:t>xisting 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1330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Event </a:t>
            </a:r>
            <a:r>
              <a:rPr lang="en-US" b="1" dirty="0"/>
              <a:t>m</a:t>
            </a:r>
            <a:r>
              <a:rPr lang="en-US" b="1" dirty="0" smtClean="0"/>
              <a:t>anagement</a:t>
            </a:r>
            <a:r>
              <a:rPr lang="en-US" dirty="0"/>
              <a:t> is the process of planning </a:t>
            </a:r>
            <a:endParaRPr lang="en-US" dirty="0"/>
          </a:p>
          <a:p>
            <a:pPr lvl="1"/>
            <a:r>
              <a:rPr lang="en-US" dirty="0"/>
              <a:t>Company meetings</a:t>
            </a:r>
          </a:p>
          <a:p>
            <a:pPr lvl="1"/>
            <a:r>
              <a:rPr lang="en-US" dirty="0" smtClean="0"/>
              <a:t>Festival </a:t>
            </a:r>
          </a:p>
          <a:p>
            <a:pPr lvl="1"/>
            <a:r>
              <a:rPr lang="en-US" dirty="0" smtClean="0"/>
              <a:t>Ceremony </a:t>
            </a:r>
          </a:p>
          <a:p>
            <a:pPr lvl="1"/>
            <a:r>
              <a:rPr lang="en-US" dirty="0" smtClean="0"/>
              <a:t>Competition </a:t>
            </a:r>
          </a:p>
          <a:p>
            <a:pPr lvl="1"/>
            <a:r>
              <a:rPr lang="en-US" dirty="0" smtClean="0"/>
              <a:t>Party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Event </a:t>
            </a:r>
            <a:r>
              <a:rPr lang="en-US" sz="2800" dirty="0"/>
              <a:t>planning can include </a:t>
            </a:r>
            <a:endParaRPr lang="en-US" sz="28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Budgeting</a:t>
            </a:r>
            <a:r>
              <a:rPr lang="en-US" dirty="0" smtClean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Establishing dates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Selecting </a:t>
            </a:r>
            <a:r>
              <a:rPr lang="en-US" sz="2400" dirty="0"/>
              <a:t>and reserving the event </a:t>
            </a:r>
            <a:r>
              <a:rPr lang="en-US" sz="2400" dirty="0"/>
              <a:t>site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Coordinating </a:t>
            </a:r>
            <a:r>
              <a:rPr lang="en-US" sz="2400" dirty="0"/>
              <a:t>transportation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8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management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677046"/>
              </p:ext>
            </p:extLst>
          </p:nvPr>
        </p:nvGraphicFramePr>
        <p:xfrm>
          <a:off x="838200" y="1690688"/>
          <a:ext cx="10515600" cy="46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 planning</a:t>
            </a:r>
          </a:p>
          <a:p>
            <a:pPr lvl="1"/>
            <a:r>
              <a:rPr lang="en-US" dirty="0" smtClean="0"/>
              <a:t>Event </a:t>
            </a:r>
            <a:r>
              <a:rPr lang="en-US" dirty="0" smtClean="0"/>
              <a:t>categorizations </a:t>
            </a:r>
            <a:r>
              <a:rPr lang="en-US" dirty="0" smtClean="0"/>
              <a:t>(Corporate</a:t>
            </a:r>
            <a:r>
              <a:rPr lang="en-US" dirty="0"/>
              <a:t>/</a:t>
            </a:r>
            <a:r>
              <a:rPr lang="en-US" dirty="0" smtClean="0"/>
              <a:t> Family)</a:t>
            </a:r>
          </a:p>
          <a:p>
            <a:pPr lvl="1"/>
            <a:r>
              <a:rPr lang="en-US" dirty="0" smtClean="0"/>
              <a:t>Event preferences (food preferences and location preferences)</a:t>
            </a:r>
          </a:p>
          <a:p>
            <a:pPr lvl="1"/>
            <a:r>
              <a:rPr lang="en-US" dirty="0" smtClean="0"/>
              <a:t>Event invitations</a:t>
            </a:r>
          </a:p>
          <a:p>
            <a:pPr lvl="1"/>
            <a:r>
              <a:rPr lang="en-US" dirty="0"/>
              <a:t>Outlook </a:t>
            </a:r>
            <a:r>
              <a:rPr lang="en-US" dirty="0" smtClean="0"/>
              <a:t>integration </a:t>
            </a:r>
            <a:r>
              <a:rPr lang="en-US" dirty="0"/>
              <a:t>with existing AX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 smtClean="0"/>
          </a:p>
          <a:p>
            <a:r>
              <a:rPr lang="en-US" dirty="0" smtClean="0"/>
              <a:t>Employee management</a:t>
            </a:r>
          </a:p>
          <a:p>
            <a:pPr lvl="1"/>
            <a:r>
              <a:rPr lang="en-US" dirty="0" smtClean="0"/>
              <a:t>Family details and their preferences</a:t>
            </a:r>
          </a:p>
          <a:p>
            <a:pPr lvl="1"/>
            <a:r>
              <a:rPr lang="en-US" dirty="0" smtClean="0"/>
              <a:t>Employee preferences </a:t>
            </a:r>
            <a:r>
              <a:rPr lang="en-US" dirty="0"/>
              <a:t>(food preferences and location preferences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Response on </a:t>
            </a:r>
            <a:r>
              <a:rPr lang="en-US" dirty="0" smtClean="0"/>
              <a:t>events 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/>
              <a:t>Event </a:t>
            </a:r>
            <a:r>
              <a:rPr lang="en-US" dirty="0" smtClean="0"/>
              <a:t>and </a:t>
            </a:r>
            <a:r>
              <a:rPr lang="en-US" dirty="0" smtClean="0"/>
              <a:t>employee </a:t>
            </a:r>
            <a:r>
              <a:rPr lang="en-US" dirty="0"/>
              <a:t>integration with global address </a:t>
            </a:r>
            <a:r>
              <a:rPr lang="en-US" dirty="0" smtClean="0"/>
              <a:t>book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Reports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SSRS Reports (Event wise and department wise)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Workflow integration</a:t>
            </a:r>
          </a:p>
          <a:p>
            <a:r>
              <a:rPr lang="en-US" dirty="0" smtClean="0"/>
              <a:t>Event budgeting</a:t>
            </a:r>
          </a:p>
          <a:p>
            <a:r>
              <a:rPr lang="en-US" dirty="0" smtClean="0"/>
              <a:t>Event expense management</a:t>
            </a:r>
          </a:p>
          <a:p>
            <a:r>
              <a:rPr lang="en-US" dirty="0" smtClean="0"/>
              <a:t>Role </a:t>
            </a:r>
            <a:r>
              <a:rPr lang="en-US" dirty="0" smtClean="0"/>
              <a:t>center </a:t>
            </a:r>
            <a:r>
              <a:rPr lang="en-US" dirty="0" smtClean="0"/>
              <a:t>for event management</a:t>
            </a:r>
          </a:p>
          <a:p>
            <a:r>
              <a:rPr lang="en-US" dirty="0"/>
              <a:t>Social </a:t>
            </a:r>
            <a:r>
              <a:rPr lang="en-US" dirty="0" smtClean="0"/>
              <a:t>media </a:t>
            </a:r>
            <a:r>
              <a:rPr lang="en-US" dirty="0"/>
              <a:t>integration </a:t>
            </a:r>
            <a:r>
              <a:rPr lang="en-US" dirty="0" smtClean="0"/>
              <a:t>(Twitter</a:t>
            </a:r>
            <a:r>
              <a:rPr lang="en-US" dirty="0"/>
              <a:t>, </a:t>
            </a:r>
            <a:r>
              <a:rPr lang="en-US" dirty="0" smtClean="0"/>
              <a:t>Facebook, </a:t>
            </a:r>
            <a:r>
              <a:rPr lang="en-US" dirty="0"/>
              <a:t>Y</a:t>
            </a:r>
            <a:r>
              <a:rPr lang="en-US" dirty="0" smtClean="0"/>
              <a:t>ammer etc.)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24257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1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C2EB94613AB48A453F11BB76E64E2" ma:contentTypeVersion="0" ma:contentTypeDescription="Create a new document." ma:contentTypeScope="" ma:versionID="4f8bcd3bf07afcec3fed05c174c80d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FDC11C-734B-4EB7-959E-1659FE8DDC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E69942-7001-46AB-9BB0-56987D6A3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E5870F-BB13-45BE-B9BA-7D56E596ECF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Calibri</vt:lpstr>
      <vt:lpstr>Segoe UI</vt:lpstr>
      <vt:lpstr>Segoe UI Light</vt:lpstr>
      <vt:lpstr>Office Theme</vt:lpstr>
      <vt:lpstr>PowerPoint Presentation</vt:lpstr>
      <vt:lpstr>Agenda</vt:lpstr>
      <vt:lpstr>Introduction</vt:lpstr>
      <vt:lpstr>Event management model</vt:lpstr>
      <vt:lpstr>Features in existing system</vt:lpstr>
      <vt:lpstr>Future Enhancements</vt:lpstr>
      <vt:lpstr>Suggestions?</vt:lpstr>
      <vt:lpstr>PowerPoint Presentation</vt:lpstr>
    </vt:vector>
  </TitlesOfParts>
  <Company>42Hertz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Nuthakki</dc:creator>
  <cp:lastModifiedBy>Kishor Jadhav</cp:lastModifiedBy>
  <cp:revision>33</cp:revision>
  <dcterms:created xsi:type="dcterms:W3CDTF">2013-01-08T10:39:15Z</dcterms:created>
  <dcterms:modified xsi:type="dcterms:W3CDTF">2014-09-09T12:20:31Z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0x010100F9CC2EB94613AB48A453F11BB76E64E2</vt:lpwstr>
  </property>
</Properties>
</file>