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8" r:id="rId5"/>
    <p:sldId id="262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4EE9A9-69E3-4DB8-A747-A3BAF7CD8130}" type="doc">
      <dgm:prSet loTypeId="urn:microsoft.com/office/officeart/2011/layout/HexagonRadial" loCatId="officeonlin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ED09609-53D7-44E9-A169-343389B8FD57}">
      <dgm:prSet phldrT="[Text]"/>
      <dgm:spPr/>
      <dgm:t>
        <a:bodyPr/>
        <a:lstStyle/>
        <a:p>
          <a:r>
            <a:rPr lang="en-US" dirty="0" smtClean="0"/>
            <a:t>Event Management</a:t>
          </a:r>
          <a:endParaRPr lang="en-US" dirty="0"/>
        </a:p>
      </dgm:t>
    </dgm:pt>
    <dgm:pt modelId="{3D49A19A-DA5A-4D27-A344-4325CAD5B150}" type="parTrans" cxnId="{898EEB7A-4E28-4272-97C6-3682DD5A9DCB}">
      <dgm:prSet/>
      <dgm:spPr/>
      <dgm:t>
        <a:bodyPr/>
        <a:lstStyle/>
        <a:p>
          <a:endParaRPr lang="en-US"/>
        </a:p>
      </dgm:t>
    </dgm:pt>
    <dgm:pt modelId="{850728CA-E8AC-4603-89E1-39FD9ADBEC87}" type="sibTrans" cxnId="{898EEB7A-4E28-4272-97C6-3682DD5A9DCB}">
      <dgm:prSet/>
      <dgm:spPr/>
      <dgm:t>
        <a:bodyPr/>
        <a:lstStyle/>
        <a:p>
          <a:endParaRPr lang="en-US"/>
        </a:p>
      </dgm:t>
    </dgm:pt>
    <dgm:pt modelId="{A2EF05F9-25F2-4302-8038-F1539544D6EC}">
      <dgm:prSet phldrT="[Text]"/>
      <dgm:spPr/>
      <dgm:t>
        <a:bodyPr/>
        <a:lstStyle/>
        <a:p>
          <a:r>
            <a:rPr lang="en-US" sz="1200" dirty="0" smtClean="0"/>
            <a:t>Employee</a:t>
          </a:r>
          <a:endParaRPr lang="en-US" sz="1200" dirty="0"/>
        </a:p>
      </dgm:t>
    </dgm:pt>
    <dgm:pt modelId="{99B25D4C-3A09-418C-96C3-C7307B071B85}" type="parTrans" cxnId="{ED735BFB-3400-4CD1-AF11-CBD23351D7A9}">
      <dgm:prSet/>
      <dgm:spPr/>
      <dgm:t>
        <a:bodyPr/>
        <a:lstStyle/>
        <a:p>
          <a:endParaRPr lang="en-US"/>
        </a:p>
      </dgm:t>
    </dgm:pt>
    <dgm:pt modelId="{6EE3D41D-F26D-42E8-8C66-4A077D4D3BCC}" type="sibTrans" cxnId="{ED735BFB-3400-4CD1-AF11-CBD23351D7A9}">
      <dgm:prSet/>
      <dgm:spPr/>
      <dgm:t>
        <a:bodyPr/>
        <a:lstStyle/>
        <a:p>
          <a:endParaRPr lang="en-US"/>
        </a:p>
      </dgm:t>
    </dgm:pt>
    <dgm:pt modelId="{D19A073F-6262-4E7C-AAFB-338BA55101B1}">
      <dgm:prSet phldrT="[Text]"/>
      <dgm:spPr/>
      <dgm:t>
        <a:bodyPr/>
        <a:lstStyle/>
        <a:p>
          <a:r>
            <a:rPr lang="en-US" dirty="0" smtClean="0"/>
            <a:t>Global Address Book</a:t>
          </a:r>
          <a:endParaRPr lang="en-US" dirty="0"/>
        </a:p>
      </dgm:t>
    </dgm:pt>
    <dgm:pt modelId="{60B22C9D-7A3B-4794-9B44-1DA5C9F773D0}" type="parTrans" cxnId="{C83D4E9B-5DC2-4F02-9A89-29835ABEC817}">
      <dgm:prSet/>
      <dgm:spPr/>
      <dgm:t>
        <a:bodyPr/>
        <a:lstStyle/>
        <a:p>
          <a:endParaRPr lang="en-US"/>
        </a:p>
      </dgm:t>
    </dgm:pt>
    <dgm:pt modelId="{CAE08DAE-0F21-4EB4-AEA6-9DA24CC4F403}" type="sibTrans" cxnId="{C83D4E9B-5DC2-4F02-9A89-29835ABEC817}">
      <dgm:prSet/>
      <dgm:spPr/>
      <dgm:t>
        <a:bodyPr/>
        <a:lstStyle/>
        <a:p>
          <a:endParaRPr lang="en-US"/>
        </a:p>
      </dgm:t>
    </dgm:pt>
    <dgm:pt modelId="{C77B10A3-ECFC-4891-898E-A714051DB613}">
      <dgm:prSet phldrT="[Text]"/>
      <dgm:spPr/>
      <dgm:t>
        <a:bodyPr/>
        <a:lstStyle/>
        <a:p>
          <a:r>
            <a:rPr lang="en-US" dirty="0" smtClean="0"/>
            <a:t>Workflow</a:t>
          </a:r>
          <a:endParaRPr lang="en-US" dirty="0"/>
        </a:p>
      </dgm:t>
    </dgm:pt>
    <dgm:pt modelId="{C9E83B3B-9B42-4B80-8C61-45D8E59051AA}" type="parTrans" cxnId="{06B8C3D2-2C8A-49B7-8DAE-C056AE2BA9E8}">
      <dgm:prSet/>
      <dgm:spPr/>
      <dgm:t>
        <a:bodyPr/>
        <a:lstStyle/>
        <a:p>
          <a:endParaRPr lang="en-US"/>
        </a:p>
      </dgm:t>
    </dgm:pt>
    <dgm:pt modelId="{DC143142-CCB4-48D7-AAC1-D349FA065542}" type="sibTrans" cxnId="{06B8C3D2-2C8A-49B7-8DAE-C056AE2BA9E8}">
      <dgm:prSet/>
      <dgm:spPr/>
      <dgm:t>
        <a:bodyPr/>
        <a:lstStyle/>
        <a:p>
          <a:endParaRPr lang="en-US"/>
        </a:p>
      </dgm:t>
    </dgm:pt>
    <dgm:pt modelId="{64FF449F-4476-4094-81D8-F3418049733D}">
      <dgm:prSet phldrT="[Text]" phldr="1"/>
      <dgm:spPr/>
      <dgm:t>
        <a:bodyPr/>
        <a:lstStyle/>
        <a:p>
          <a:endParaRPr lang="en-US"/>
        </a:p>
      </dgm:t>
    </dgm:pt>
    <dgm:pt modelId="{76EF2FC2-0807-4449-B20D-76B401E1E479}" type="parTrans" cxnId="{20741025-6249-4A50-B053-CC1A44A4E7CA}">
      <dgm:prSet/>
      <dgm:spPr/>
      <dgm:t>
        <a:bodyPr/>
        <a:lstStyle/>
        <a:p>
          <a:endParaRPr lang="en-US"/>
        </a:p>
      </dgm:t>
    </dgm:pt>
    <dgm:pt modelId="{FE8BACF5-3F36-476D-9C8F-552317D73B65}" type="sibTrans" cxnId="{20741025-6249-4A50-B053-CC1A44A4E7CA}">
      <dgm:prSet/>
      <dgm:spPr/>
      <dgm:t>
        <a:bodyPr/>
        <a:lstStyle/>
        <a:p>
          <a:endParaRPr lang="en-US"/>
        </a:p>
      </dgm:t>
    </dgm:pt>
    <dgm:pt modelId="{1E4A1601-882E-4FEE-AF4D-D597CE8769F2}">
      <dgm:prSet phldrT="[Text]" phldr="1"/>
      <dgm:spPr/>
      <dgm:t>
        <a:bodyPr/>
        <a:lstStyle/>
        <a:p>
          <a:endParaRPr lang="en-US"/>
        </a:p>
      </dgm:t>
    </dgm:pt>
    <dgm:pt modelId="{1818D9BD-DA38-468F-A152-302677252E8F}" type="parTrans" cxnId="{5F62A54E-C9E7-438B-88DC-614AE0B9CBDC}">
      <dgm:prSet/>
      <dgm:spPr/>
      <dgm:t>
        <a:bodyPr/>
        <a:lstStyle/>
        <a:p>
          <a:endParaRPr lang="en-US"/>
        </a:p>
      </dgm:t>
    </dgm:pt>
    <dgm:pt modelId="{9DD82C53-20F9-4E9E-9128-C26CC9F627DD}" type="sibTrans" cxnId="{5F62A54E-C9E7-438B-88DC-614AE0B9CBDC}">
      <dgm:prSet/>
      <dgm:spPr/>
      <dgm:t>
        <a:bodyPr/>
        <a:lstStyle/>
        <a:p>
          <a:endParaRPr lang="en-US"/>
        </a:p>
      </dgm:t>
    </dgm:pt>
    <dgm:pt modelId="{962381B5-7C86-40A0-967D-976633708DB2}">
      <dgm:prSet phldrT="[Text]" phldr="1"/>
      <dgm:spPr/>
      <dgm:t>
        <a:bodyPr/>
        <a:lstStyle/>
        <a:p>
          <a:endParaRPr lang="en-US"/>
        </a:p>
      </dgm:t>
    </dgm:pt>
    <dgm:pt modelId="{1E835CC7-721B-4251-99F2-EA81E8968982}" type="parTrans" cxnId="{AFFEA2D3-6612-4790-BD77-8E5BF4708159}">
      <dgm:prSet/>
      <dgm:spPr/>
      <dgm:t>
        <a:bodyPr/>
        <a:lstStyle/>
        <a:p>
          <a:endParaRPr lang="en-US"/>
        </a:p>
      </dgm:t>
    </dgm:pt>
    <dgm:pt modelId="{F5964FA9-6EBD-4717-8FD3-00FB0ABD6E42}" type="sibTrans" cxnId="{AFFEA2D3-6612-4790-BD77-8E5BF4708159}">
      <dgm:prSet/>
      <dgm:spPr/>
      <dgm:t>
        <a:bodyPr/>
        <a:lstStyle/>
        <a:p>
          <a:endParaRPr lang="en-US"/>
        </a:p>
      </dgm:t>
    </dgm:pt>
    <dgm:pt modelId="{4926E240-A873-4C64-815B-0AC6AA90E6B6}">
      <dgm:prSet phldrT="[Text]"/>
      <dgm:spPr/>
      <dgm:t>
        <a:bodyPr/>
        <a:lstStyle/>
        <a:p>
          <a:r>
            <a:rPr lang="en-US" sz="1200" dirty="0" smtClean="0"/>
            <a:t>Social</a:t>
          </a:r>
          <a:endParaRPr lang="en-US" sz="1200" dirty="0"/>
        </a:p>
      </dgm:t>
    </dgm:pt>
    <dgm:pt modelId="{FEF6A86A-C1F9-4BD5-93D3-C6356F5D1F4E}" type="parTrans" cxnId="{4C35B138-5AE6-487E-93A9-9EA7B27E5D40}">
      <dgm:prSet/>
      <dgm:spPr/>
      <dgm:t>
        <a:bodyPr/>
        <a:lstStyle/>
        <a:p>
          <a:endParaRPr lang="en-US"/>
        </a:p>
      </dgm:t>
    </dgm:pt>
    <dgm:pt modelId="{1F12E0B0-F085-4FAC-AE92-60E26D2996A1}" type="sibTrans" cxnId="{4C35B138-5AE6-487E-93A9-9EA7B27E5D40}">
      <dgm:prSet/>
      <dgm:spPr/>
      <dgm:t>
        <a:bodyPr/>
        <a:lstStyle/>
        <a:p>
          <a:endParaRPr lang="en-US"/>
        </a:p>
      </dgm:t>
    </dgm:pt>
    <dgm:pt modelId="{4C2165E0-F100-4C51-BA3C-505D3D53D2B8}">
      <dgm:prSet phldrT="[Text]"/>
      <dgm:spPr/>
      <dgm:t>
        <a:bodyPr/>
        <a:lstStyle/>
        <a:p>
          <a:r>
            <a:rPr lang="en-US" dirty="0" smtClean="0"/>
            <a:t>Event</a:t>
          </a:r>
          <a:endParaRPr lang="en-US" dirty="0"/>
        </a:p>
      </dgm:t>
    </dgm:pt>
    <dgm:pt modelId="{D293860E-8A9A-4EA5-997B-3419732049D7}" type="parTrans" cxnId="{3B5AA64A-92E6-4475-BA22-04BEB124D146}">
      <dgm:prSet/>
      <dgm:spPr/>
      <dgm:t>
        <a:bodyPr/>
        <a:lstStyle/>
        <a:p>
          <a:endParaRPr lang="en-US"/>
        </a:p>
      </dgm:t>
    </dgm:pt>
    <dgm:pt modelId="{B620A80B-8205-4D2A-AD69-0D0D702CD267}" type="sibTrans" cxnId="{3B5AA64A-92E6-4475-BA22-04BEB124D146}">
      <dgm:prSet/>
      <dgm:spPr/>
      <dgm:t>
        <a:bodyPr/>
        <a:lstStyle/>
        <a:p>
          <a:endParaRPr lang="en-US"/>
        </a:p>
      </dgm:t>
    </dgm:pt>
    <dgm:pt modelId="{8F0CFB0F-16B4-4230-9D76-F4D5BCF48778}">
      <dgm:prSet phldrT="[Text]"/>
      <dgm:spPr/>
      <dgm:t>
        <a:bodyPr/>
        <a:lstStyle/>
        <a:p>
          <a:r>
            <a:rPr lang="en-US" sz="1200" dirty="0" smtClean="0"/>
            <a:t>Preferences</a:t>
          </a:r>
          <a:endParaRPr lang="en-US" sz="1200" dirty="0"/>
        </a:p>
      </dgm:t>
    </dgm:pt>
    <dgm:pt modelId="{8957FA8F-454E-4809-A248-07E68E41E16E}" type="parTrans" cxnId="{639DD27F-41CE-4BFB-84FC-C79CC2F371E1}">
      <dgm:prSet/>
      <dgm:spPr/>
      <dgm:t>
        <a:bodyPr/>
        <a:lstStyle/>
        <a:p>
          <a:endParaRPr lang="en-US"/>
        </a:p>
      </dgm:t>
    </dgm:pt>
    <dgm:pt modelId="{CCAA43A9-051D-495C-8B72-900D4A3C43F8}" type="sibTrans" cxnId="{639DD27F-41CE-4BFB-84FC-C79CC2F371E1}">
      <dgm:prSet/>
      <dgm:spPr/>
      <dgm:t>
        <a:bodyPr/>
        <a:lstStyle/>
        <a:p>
          <a:endParaRPr lang="en-US"/>
        </a:p>
      </dgm:t>
    </dgm:pt>
    <dgm:pt modelId="{65D3B691-AC85-4059-9BA0-0FABE4973A72}">
      <dgm:prSet phldrT="[Text]" custT="1"/>
      <dgm:spPr/>
      <dgm:t>
        <a:bodyPr/>
        <a:lstStyle/>
        <a:p>
          <a:r>
            <a:rPr lang="en-US" sz="1200" dirty="0" smtClean="0"/>
            <a:t>Food</a:t>
          </a:r>
          <a:endParaRPr lang="en-US" sz="1200" dirty="0"/>
        </a:p>
      </dgm:t>
    </dgm:pt>
    <dgm:pt modelId="{16760EBA-E4D6-4766-AE7C-2184306263D0}" type="parTrans" cxnId="{33936A88-D7D2-4374-9C10-4EE6716F20FD}">
      <dgm:prSet/>
      <dgm:spPr/>
      <dgm:t>
        <a:bodyPr/>
        <a:lstStyle/>
        <a:p>
          <a:endParaRPr lang="en-US"/>
        </a:p>
      </dgm:t>
    </dgm:pt>
    <dgm:pt modelId="{022DFF5E-4B19-43F1-B5A7-E1040BD18F2F}" type="sibTrans" cxnId="{33936A88-D7D2-4374-9C10-4EE6716F20FD}">
      <dgm:prSet/>
      <dgm:spPr/>
      <dgm:t>
        <a:bodyPr/>
        <a:lstStyle/>
        <a:p>
          <a:endParaRPr lang="en-US"/>
        </a:p>
      </dgm:t>
    </dgm:pt>
    <dgm:pt modelId="{A15A6C8F-B0E6-44EA-B5C4-B908F35F4A9E}">
      <dgm:prSet phldrT="[Text]" custT="1"/>
      <dgm:spPr/>
      <dgm:t>
        <a:bodyPr/>
        <a:lstStyle/>
        <a:p>
          <a:r>
            <a:rPr lang="en-US" sz="1200" dirty="0" smtClean="0"/>
            <a:t>Travel</a:t>
          </a:r>
          <a:endParaRPr lang="en-US" sz="1200" dirty="0"/>
        </a:p>
      </dgm:t>
    </dgm:pt>
    <dgm:pt modelId="{55F714E9-01EF-4601-B683-7CE9AC67F4CE}" type="parTrans" cxnId="{DAB4411D-D25E-471F-95A0-70A2581CDAE1}">
      <dgm:prSet/>
      <dgm:spPr/>
      <dgm:t>
        <a:bodyPr/>
        <a:lstStyle/>
        <a:p>
          <a:endParaRPr lang="en-US"/>
        </a:p>
      </dgm:t>
    </dgm:pt>
    <dgm:pt modelId="{BD33D976-9288-46D5-91EE-D7D2DB252A7C}" type="sibTrans" cxnId="{DAB4411D-D25E-471F-95A0-70A2581CDAE1}">
      <dgm:prSet/>
      <dgm:spPr/>
      <dgm:t>
        <a:bodyPr/>
        <a:lstStyle/>
        <a:p>
          <a:endParaRPr lang="en-US"/>
        </a:p>
      </dgm:t>
    </dgm:pt>
    <dgm:pt modelId="{78B0D75E-806C-4DB6-B79C-ABA0F8E8A8C1}">
      <dgm:prSet phldrT="[Text]" custT="1"/>
      <dgm:spPr/>
      <dgm:t>
        <a:bodyPr/>
        <a:lstStyle/>
        <a:p>
          <a:r>
            <a:rPr lang="en-US" sz="1200" dirty="0" smtClean="0"/>
            <a:t>Employee</a:t>
          </a:r>
          <a:endParaRPr lang="en-US" sz="1200" dirty="0"/>
        </a:p>
      </dgm:t>
    </dgm:pt>
    <dgm:pt modelId="{14AD1561-F41A-473E-AB48-5A5396EFE2D5}" type="parTrans" cxnId="{7C039DE6-BDC6-4AEF-88F2-8A5EEA24A3BA}">
      <dgm:prSet/>
      <dgm:spPr/>
      <dgm:t>
        <a:bodyPr/>
        <a:lstStyle/>
        <a:p>
          <a:endParaRPr lang="en-US"/>
        </a:p>
      </dgm:t>
    </dgm:pt>
    <dgm:pt modelId="{74931E31-1804-4388-A39D-9EA5EFE76D75}" type="sibTrans" cxnId="{7C039DE6-BDC6-4AEF-88F2-8A5EEA24A3BA}">
      <dgm:prSet/>
      <dgm:spPr/>
      <dgm:t>
        <a:bodyPr/>
        <a:lstStyle/>
        <a:p>
          <a:endParaRPr lang="en-US"/>
        </a:p>
      </dgm:t>
    </dgm:pt>
    <dgm:pt modelId="{AFD550E9-1A95-4747-B772-64F83D76D45E}">
      <dgm:prSet phldrT="[Text]" custT="1"/>
      <dgm:spPr/>
      <dgm:t>
        <a:bodyPr/>
        <a:lstStyle/>
        <a:p>
          <a:r>
            <a:rPr lang="en-US" sz="1200" dirty="0" smtClean="0"/>
            <a:t>Family</a:t>
          </a:r>
          <a:endParaRPr lang="en-US" sz="1200" dirty="0"/>
        </a:p>
      </dgm:t>
    </dgm:pt>
    <dgm:pt modelId="{230ED539-80C1-4E3B-8CE2-C6147A56E68F}" type="parTrans" cxnId="{14A041C7-4447-4F7D-8471-5E627745DA9C}">
      <dgm:prSet/>
      <dgm:spPr/>
      <dgm:t>
        <a:bodyPr/>
        <a:lstStyle/>
        <a:p>
          <a:endParaRPr lang="en-US"/>
        </a:p>
      </dgm:t>
    </dgm:pt>
    <dgm:pt modelId="{347F71E7-0D2B-4E58-802A-E4D30595805A}" type="sibTrans" cxnId="{14A041C7-4447-4F7D-8471-5E627745DA9C}">
      <dgm:prSet/>
      <dgm:spPr/>
      <dgm:t>
        <a:bodyPr/>
        <a:lstStyle/>
        <a:p>
          <a:endParaRPr lang="en-US"/>
        </a:p>
      </dgm:t>
    </dgm:pt>
    <dgm:pt modelId="{9501DE22-020C-4B29-94E8-0D67A91C1F7F}">
      <dgm:prSet phldrT="[Text]" custT="1"/>
      <dgm:spPr/>
      <dgm:t>
        <a:bodyPr/>
        <a:lstStyle/>
        <a:p>
          <a:r>
            <a:rPr lang="en-US" sz="1200" dirty="0" smtClean="0"/>
            <a:t>Facebook</a:t>
          </a:r>
          <a:endParaRPr lang="en-US" sz="1200" dirty="0"/>
        </a:p>
      </dgm:t>
    </dgm:pt>
    <dgm:pt modelId="{B7AFB4B3-5907-476F-9E35-D5EF31371F4D}" type="parTrans" cxnId="{BC122692-6442-4518-9066-ADAC8119DC32}">
      <dgm:prSet/>
      <dgm:spPr/>
      <dgm:t>
        <a:bodyPr/>
        <a:lstStyle/>
        <a:p>
          <a:endParaRPr lang="en-US"/>
        </a:p>
      </dgm:t>
    </dgm:pt>
    <dgm:pt modelId="{13DC2B9F-2450-4A23-95BA-715B438D2BAE}" type="sibTrans" cxnId="{BC122692-6442-4518-9066-ADAC8119DC32}">
      <dgm:prSet/>
      <dgm:spPr/>
      <dgm:t>
        <a:bodyPr/>
        <a:lstStyle/>
        <a:p>
          <a:endParaRPr lang="en-US"/>
        </a:p>
      </dgm:t>
    </dgm:pt>
    <dgm:pt modelId="{AD284576-3595-4EAC-9EE2-51F7504FEF6A}">
      <dgm:prSet phldrT="[Text]" custT="1"/>
      <dgm:spPr/>
      <dgm:t>
        <a:bodyPr/>
        <a:lstStyle/>
        <a:p>
          <a:r>
            <a:rPr lang="en-US" sz="1200" dirty="0" smtClean="0"/>
            <a:t>Yammer</a:t>
          </a:r>
          <a:endParaRPr lang="en-US" sz="1200" dirty="0"/>
        </a:p>
      </dgm:t>
    </dgm:pt>
    <dgm:pt modelId="{7EEEE114-E81B-44BB-AB7C-E0A9B1F3BAEF}" type="parTrans" cxnId="{AC81C928-0D86-42B7-8BAA-58CDDD9F5BA1}">
      <dgm:prSet/>
      <dgm:spPr/>
      <dgm:t>
        <a:bodyPr/>
        <a:lstStyle/>
        <a:p>
          <a:endParaRPr lang="en-US"/>
        </a:p>
      </dgm:t>
    </dgm:pt>
    <dgm:pt modelId="{3D46469A-4350-4C96-B61D-4ECB7BD42259}" type="sibTrans" cxnId="{AC81C928-0D86-42B7-8BAA-58CDDD9F5BA1}">
      <dgm:prSet/>
      <dgm:spPr/>
      <dgm:t>
        <a:bodyPr/>
        <a:lstStyle/>
        <a:p>
          <a:endParaRPr lang="en-US"/>
        </a:p>
      </dgm:t>
    </dgm:pt>
    <dgm:pt modelId="{3B342E61-626B-43EA-AF9F-1F69C93E44BF}">
      <dgm:prSet phldrT="[Text]" custT="1"/>
      <dgm:spPr/>
      <dgm:t>
        <a:bodyPr/>
        <a:lstStyle/>
        <a:p>
          <a:r>
            <a:rPr lang="en-US" sz="1200" dirty="0" smtClean="0"/>
            <a:t>Twitter</a:t>
          </a:r>
          <a:endParaRPr lang="en-US" sz="1200" dirty="0"/>
        </a:p>
      </dgm:t>
    </dgm:pt>
    <dgm:pt modelId="{EA6C6CEB-EF15-49A4-875C-7DB0BDA4BFAC}" type="parTrans" cxnId="{EEAEB8E3-9B35-4C75-9F95-36D343F27EE0}">
      <dgm:prSet/>
      <dgm:spPr/>
      <dgm:t>
        <a:bodyPr/>
        <a:lstStyle/>
        <a:p>
          <a:endParaRPr lang="en-US"/>
        </a:p>
      </dgm:t>
    </dgm:pt>
    <dgm:pt modelId="{09DFF26F-4D76-4332-ADC4-D51590734590}" type="sibTrans" cxnId="{EEAEB8E3-9B35-4C75-9F95-36D343F27EE0}">
      <dgm:prSet/>
      <dgm:spPr/>
      <dgm:t>
        <a:bodyPr/>
        <a:lstStyle/>
        <a:p>
          <a:endParaRPr lang="en-US"/>
        </a:p>
      </dgm:t>
    </dgm:pt>
    <dgm:pt modelId="{09DB4CCE-0E17-4B96-9E09-96877AB9835D}">
      <dgm:prSet phldrT="[Text]"/>
      <dgm:spPr/>
      <dgm:t>
        <a:bodyPr/>
        <a:lstStyle/>
        <a:p>
          <a:r>
            <a:rPr lang="en-US" dirty="0" smtClean="0"/>
            <a:t>Family</a:t>
          </a:r>
          <a:endParaRPr lang="en-US" dirty="0"/>
        </a:p>
      </dgm:t>
    </dgm:pt>
    <dgm:pt modelId="{5778A274-51D9-46A7-9237-CFF90F37EB4C}" type="parTrans" cxnId="{674A8586-5D18-441F-8774-47744E9C8019}">
      <dgm:prSet/>
      <dgm:spPr/>
      <dgm:t>
        <a:bodyPr/>
        <a:lstStyle/>
        <a:p>
          <a:endParaRPr lang="en-US"/>
        </a:p>
      </dgm:t>
    </dgm:pt>
    <dgm:pt modelId="{73FB9590-998F-4202-BF44-70D897E4605E}" type="sibTrans" cxnId="{674A8586-5D18-441F-8774-47744E9C8019}">
      <dgm:prSet/>
      <dgm:spPr/>
      <dgm:t>
        <a:bodyPr/>
        <a:lstStyle/>
        <a:p>
          <a:endParaRPr lang="en-US"/>
        </a:p>
      </dgm:t>
    </dgm:pt>
    <dgm:pt modelId="{C732544D-E0E9-4368-AF60-F9E6FB32F2F4}">
      <dgm:prSet phldrT="[Text]"/>
      <dgm:spPr/>
      <dgm:t>
        <a:bodyPr/>
        <a:lstStyle/>
        <a:p>
          <a:r>
            <a:rPr lang="en-US" dirty="0" smtClean="0"/>
            <a:t>Corporate</a:t>
          </a:r>
          <a:endParaRPr lang="en-US" dirty="0"/>
        </a:p>
      </dgm:t>
    </dgm:pt>
    <dgm:pt modelId="{00FF9738-EB44-45D6-88BC-238C403C3618}" type="parTrans" cxnId="{E3DBB88B-FF4B-4662-9572-54056159CABC}">
      <dgm:prSet/>
      <dgm:spPr/>
      <dgm:t>
        <a:bodyPr/>
        <a:lstStyle/>
        <a:p>
          <a:endParaRPr lang="en-US"/>
        </a:p>
      </dgm:t>
    </dgm:pt>
    <dgm:pt modelId="{B6E2B378-181E-42BF-B2AF-8CCF1BA48C91}" type="sibTrans" cxnId="{E3DBB88B-FF4B-4662-9572-54056159CABC}">
      <dgm:prSet/>
      <dgm:spPr/>
      <dgm:t>
        <a:bodyPr/>
        <a:lstStyle/>
        <a:p>
          <a:endParaRPr lang="en-US"/>
        </a:p>
      </dgm:t>
    </dgm:pt>
    <dgm:pt modelId="{EF793962-3F2F-4E55-9095-45F705940C60}">
      <dgm:prSet phldrT="[Text]"/>
      <dgm:spPr/>
      <dgm:t>
        <a:bodyPr/>
        <a:lstStyle/>
        <a:p>
          <a:r>
            <a:rPr lang="en-US" sz="1200" dirty="0" smtClean="0"/>
            <a:t>Outlook</a:t>
          </a:r>
          <a:endParaRPr lang="en-US" sz="1200" dirty="0"/>
        </a:p>
      </dgm:t>
    </dgm:pt>
    <dgm:pt modelId="{CE82F387-A650-4196-99CA-F3421FEC8E7A}" type="parTrans" cxnId="{E1A4EB09-9F68-4656-B1B1-F664429337A0}">
      <dgm:prSet/>
      <dgm:spPr/>
      <dgm:t>
        <a:bodyPr/>
        <a:lstStyle/>
        <a:p>
          <a:endParaRPr lang="en-US"/>
        </a:p>
      </dgm:t>
    </dgm:pt>
    <dgm:pt modelId="{44D3711A-DEF1-4943-B025-53853B30AA29}" type="sibTrans" cxnId="{E1A4EB09-9F68-4656-B1B1-F664429337A0}">
      <dgm:prSet/>
      <dgm:spPr/>
      <dgm:t>
        <a:bodyPr/>
        <a:lstStyle/>
        <a:p>
          <a:endParaRPr lang="en-US"/>
        </a:p>
      </dgm:t>
    </dgm:pt>
    <dgm:pt modelId="{060D935A-CA81-4B77-8A47-D265978B9597}" type="pres">
      <dgm:prSet presAssocID="{064EE9A9-69E3-4DB8-A747-A3BAF7CD813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8540F30-4BC4-494D-B80F-608A7A7A0AAA}" type="pres">
      <dgm:prSet presAssocID="{BED09609-53D7-44E9-A169-343389B8FD57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C75E6AAF-17E5-408C-8A2A-B2E25521D27F}" type="pres">
      <dgm:prSet presAssocID="{A2EF05F9-25F2-4302-8038-F1539544D6EC}" presName="Accent1" presStyleCnt="0"/>
      <dgm:spPr/>
    </dgm:pt>
    <dgm:pt modelId="{705359F3-CBF3-4ECF-8611-BEE15E48A59E}" type="pres">
      <dgm:prSet presAssocID="{A2EF05F9-25F2-4302-8038-F1539544D6EC}" presName="Accent" presStyleLbl="bgShp" presStyleIdx="0" presStyleCnt="6"/>
      <dgm:spPr/>
    </dgm:pt>
    <dgm:pt modelId="{CAB5AC6A-A855-4BA6-8B15-F34103BCB031}" type="pres">
      <dgm:prSet presAssocID="{A2EF05F9-25F2-4302-8038-F1539544D6EC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F762C3-7113-40E3-A960-6251FED5A7E1}" type="pres">
      <dgm:prSet presAssocID="{D19A073F-6262-4E7C-AAFB-338BA55101B1}" presName="Accent2" presStyleCnt="0"/>
      <dgm:spPr/>
    </dgm:pt>
    <dgm:pt modelId="{29168BAA-14C4-47F7-9DBA-AA45A2BD9C56}" type="pres">
      <dgm:prSet presAssocID="{D19A073F-6262-4E7C-AAFB-338BA55101B1}" presName="Accent" presStyleLbl="bgShp" presStyleIdx="1" presStyleCnt="6"/>
      <dgm:spPr/>
    </dgm:pt>
    <dgm:pt modelId="{AD38E38B-D828-4D17-A227-DBB236E81A18}" type="pres">
      <dgm:prSet presAssocID="{D19A073F-6262-4E7C-AAFB-338BA55101B1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CCE9D4-A10B-4BAF-8FA3-FACB7D7EB686}" type="pres">
      <dgm:prSet presAssocID="{C77B10A3-ECFC-4891-898E-A714051DB613}" presName="Accent3" presStyleCnt="0"/>
      <dgm:spPr/>
    </dgm:pt>
    <dgm:pt modelId="{6934B9A3-4B4B-4E62-AC60-1EB5775383DA}" type="pres">
      <dgm:prSet presAssocID="{C77B10A3-ECFC-4891-898E-A714051DB613}" presName="Accent" presStyleLbl="bgShp" presStyleIdx="2" presStyleCnt="6"/>
      <dgm:spPr/>
    </dgm:pt>
    <dgm:pt modelId="{36114CA5-BFC2-43C6-9D08-B4A9BA56F3CC}" type="pres">
      <dgm:prSet presAssocID="{C77B10A3-ECFC-4891-898E-A714051DB613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14D976-5BB2-4B2D-BBB0-F90573D4A80D}" type="pres">
      <dgm:prSet presAssocID="{4926E240-A873-4C64-815B-0AC6AA90E6B6}" presName="Accent4" presStyleCnt="0"/>
      <dgm:spPr/>
    </dgm:pt>
    <dgm:pt modelId="{743511F3-3E00-4600-AA89-7DC2D313A058}" type="pres">
      <dgm:prSet presAssocID="{4926E240-A873-4C64-815B-0AC6AA90E6B6}" presName="Accent" presStyleLbl="bgShp" presStyleIdx="3" presStyleCnt="6"/>
      <dgm:spPr/>
    </dgm:pt>
    <dgm:pt modelId="{0396C738-03C7-4B9F-9F1D-34925FBA5466}" type="pres">
      <dgm:prSet presAssocID="{4926E240-A873-4C64-815B-0AC6AA90E6B6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08234E-A4A5-445B-A394-98EBC2C61361}" type="pres">
      <dgm:prSet presAssocID="{4C2165E0-F100-4C51-BA3C-505D3D53D2B8}" presName="Accent5" presStyleCnt="0"/>
      <dgm:spPr/>
    </dgm:pt>
    <dgm:pt modelId="{1340E493-2A46-4EA0-A20F-33ECBD537ED1}" type="pres">
      <dgm:prSet presAssocID="{4C2165E0-F100-4C51-BA3C-505D3D53D2B8}" presName="Accent" presStyleLbl="bgShp" presStyleIdx="4" presStyleCnt="6"/>
      <dgm:spPr/>
    </dgm:pt>
    <dgm:pt modelId="{8530935C-195D-4911-A1E7-AD89BF5DC17E}" type="pres">
      <dgm:prSet presAssocID="{4C2165E0-F100-4C51-BA3C-505D3D53D2B8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A0A244-070B-48D7-BA03-CFEAB9E57B18}" type="pres">
      <dgm:prSet presAssocID="{8F0CFB0F-16B4-4230-9D76-F4D5BCF48778}" presName="Accent6" presStyleCnt="0"/>
      <dgm:spPr/>
    </dgm:pt>
    <dgm:pt modelId="{18099C7B-B3FE-4AB9-A6D7-98BB114987F8}" type="pres">
      <dgm:prSet presAssocID="{8F0CFB0F-16B4-4230-9D76-F4D5BCF48778}" presName="Accent" presStyleLbl="bgShp" presStyleIdx="5" presStyleCnt="6"/>
      <dgm:spPr/>
    </dgm:pt>
    <dgm:pt modelId="{E9BDFFBC-2169-4C47-B244-935E6C6FAB56}" type="pres">
      <dgm:prSet presAssocID="{8F0CFB0F-16B4-4230-9D76-F4D5BCF48778}" presName="Child6" presStyleLbl="node1" presStyleIdx="5" presStyleCnt="6" custLinFactNeighborX="8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A041C7-4447-4F7D-8471-5E627745DA9C}" srcId="{A2EF05F9-25F2-4302-8038-F1539544D6EC}" destId="{AFD550E9-1A95-4747-B772-64F83D76D45E}" srcOrd="1" destOrd="0" parTransId="{230ED539-80C1-4E3B-8CE2-C6147A56E68F}" sibTransId="{347F71E7-0D2B-4E58-802A-E4D30595805A}"/>
    <dgm:cxn modelId="{7A51F791-AE21-4BA4-9FA3-1E35DEA93403}" type="presOf" srcId="{BED09609-53D7-44E9-A169-343389B8FD57}" destId="{28540F30-4BC4-494D-B80F-608A7A7A0AAA}" srcOrd="0" destOrd="0" presId="urn:microsoft.com/office/officeart/2011/layout/HexagonRadial"/>
    <dgm:cxn modelId="{0FC89637-4109-4259-8136-31B649474DF9}" type="presOf" srcId="{65D3B691-AC85-4059-9BA0-0FABE4973A72}" destId="{E9BDFFBC-2169-4C47-B244-935E6C6FAB56}" srcOrd="0" destOrd="1" presId="urn:microsoft.com/office/officeart/2011/layout/HexagonRadial"/>
    <dgm:cxn modelId="{33936A88-D7D2-4374-9C10-4EE6716F20FD}" srcId="{8F0CFB0F-16B4-4230-9D76-F4D5BCF48778}" destId="{65D3B691-AC85-4059-9BA0-0FABE4973A72}" srcOrd="0" destOrd="0" parTransId="{16760EBA-E4D6-4766-AE7C-2184306263D0}" sibTransId="{022DFF5E-4B19-43F1-B5A7-E1040BD18F2F}"/>
    <dgm:cxn modelId="{C9DBBAF6-72DF-4EB9-BA6D-4604E823566A}" type="presOf" srcId="{EF793962-3F2F-4E55-9095-45F705940C60}" destId="{0396C738-03C7-4B9F-9F1D-34925FBA5466}" srcOrd="0" destOrd="1" presId="urn:microsoft.com/office/officeart/2011/layout/HexagonRadial"/>
    <dgm:cxn modelId="{E1A4EB09-9F68-4656-B1B1-F664429337A0}" srcId="{4926E240-A873-4C64-815B-0AC6AA90E6B6}" destId="{EF793962-3F2F-4E55-9095-45F705940C60}" srcOrd="0" destOrd="0" parTransId="{CE82F387-A650-4196-99CA-F3421FEC8E7A}" sibTransId="{44D3711A-DEF1-4943-B025-53853B30AA29}"/>
    <dgm:cxn modelId="{9E94E8EA-FFDA-4D00-980A-C94FAE124587}" type="presOf" srcId="{C77B10A3-ECFC-4891-898E-A714051DB613}" destId="{36114CA5-BFC2-43C6-9D08-B4A9BA56F3CC}" srcOrd="0" destOrd="0" presId="urn:microsoft.com/office/officeart/2011/layout/HexagonRadial"/>
    <dgm:cxn modelId="{BC122692-6442-4518-9066-ADAC8119DC32}" srcId="{4926E240-A873-4C64-815B-0AC6AA90E6B6}" destId="{9501DE22-020C-4B29-94E8-0D67A91C1F7F}" srcOrd="1" destOrd="0" parTransId="{B7AFB4B3-5907-476F-9E35-D5EF31371F4D}" sibTransId="{13DC2B9F-2450-4A23-95BA-715B438D2BAE}"/>
    <dgm:cxn modelId="{20741025-6249-4A50-B053-CC1A44A4E7CA}" srcId="{064EE9A9-69E3-4DB8-A747-A3BAF7CD8130}" destId="{64FF449F-4476-4094-81D8-F3418049733D}" srcOrd="1" destOrd="0" parTransId="{76EF2FC2-0807-4449-B20D-76B401E1E479}" sibTransId="{FE8BACF5-3F36-476D-9C8F-552317D73B65}"/>
    <dgm:cxn modelId="{AC81C928-0D86-42B7-8BAA-58CDDD9F5BA1}" srcId="{4926E240-A873-4C64-815B-0AC6AA90E6B6}" destId="{AD284576-3595-4EAC-9EE2-51F7504FEF6A}" srcOrd="2" destOrd="0" parTransId="{7EEEE114-E81B-44BB-AB7C-E0A9B1F3BAEF}" sibTransId="{3D46469A-4350-4C96-B61D-4ECB7BD42259}"/>
    <dgm:cxn modelId="{639DD27F-41CE-4BFB-84FC-C79CC2F371E1}" srcId="{BED09609-53D7-44E9-A169-343389B8FD57}" destId="{8F0CFB0F-16B4-4230-9D76-F4D5BCF48778}" srcOrd="5" destOrd="0" parTransId="{8957FA8F-454E-4809-A248-07E68E41E16E}" sibTransId="{CCAA43A9-051D-495C-8B72-900D4A3C43F8}"/>
    <dgm:cxn modelId="{4C35B138-5AE6-487E-93A9-9EA7B27E5D40}" srcId="{BED09609-53D7-44E9-A169-343389B8FD57}" destId="{4926E240-A873-4C64-815B-0AC6AA90E6B6}" srcOrd="3" destOrd="0" parTransId="{FEF6A86A-C1F9-4BD5-93D3-C6356F5D1F4E}" sibTransId="{1F12E0B0-F085-4FAC-AE92-60E26D2996A1}"/>
    <dgm:cxn modelId="{7C039DE6-BDC6-4AEF-88F2-8A5EEA24A3BA}" srcId="{A2EF05F9-25F2-4302-8038-F1539544D6EC}" destId="{78B0D75E-806C-4DB6-B79C-ABA0F8E8A8C1}" srcOrd="0" destOrd="0" parTransId="{14AD1561-F41A-473E-AB48-5A5396EFE2D5}" sibTransId="{74931E31-1804-4388-A39D-9EA5EFE76D75}"/>
    <dgm:cxn modelId="{230172D7-1148-4F00-8C66-F1679578E28E}" type="presOf" srcId="{A2EF05F9-25F2-4302-8038-F1539544D6EC}" destId="{CAB5AC6A-A855-4BA6-8B15-F34103BCB031}" srcOrd="0" destOrd="0" presId="urn:microsoft.com/office/officeart/2011/layout/HexagonRadial"/>
    <dgm:cxn modelId="{898EEB7A-4E28-4272-97C6-3682DD5A9DCB}" srcId="{064EE9A9-69E3-4DB8-A747-A3BAF7CD8130}" destId="{BED09609-53D7-44E9-A169-343389B8FD57}" srcOrd="0" destOrd="0" parTransId="{3D49A19A-DA5A-4D27-A344-4325CAD5B150}" sibTransId="{850728CA-E8AC-4603-89E1-39FD9ADBEC87}"/>
    <dgm:cxn modelId="{4A5DA0E6-C3CF-4D77-A146-3FBC722C5AE6}" type="presOf" srcId="{4926E240-A873-4C64-815B-0AC6AA90E6B6}" destId="{0396C738-03C7-4B9F-9F1D-34925FBA5466}" srcOrd="0" destOrd="0" presId="urn:microsoft.com/office/officeart/2011/layout/HexagonRadial"/>
    <dgm:cxn modelId="{63AAB856-18A2-4C78-9F72-2C89C1DD8252}" type="presOf" srcId="{A15A6C8F-B0E6-44EA-B5C4-B908F35F4A9E}" destId="{E9BDFFBC-2169-4C47-B244-935E6C6FAB56}" srcOrd="0" destOrd="2" presId="urn:microsoft.com/office/officeart/2011/layout/HexagonRadial"/>
    <dgm:cxn modelId="{012C46C0-F5E2-4384-88E3-BB92C11599C3}" type="presOf" srcId="{4C2165E0-F100-4C51-BA3C-505D3D53D2B8}" destId="{8530935C-195D-4911-A1E7-AD89BF5DC17E}" srcOrd="0" destOrd="0" presId="urn:microsoft.com/office/officeart/2011/layout/HexagonRadial"/>
    <dgm:cxn modelId="{D70B4170-C50E-46DC-9A2D-3E2E4789D885}" type="presOf" srcId="{D19A073F-6262-4E7C-AAFB-338BA55101B1}" destId="{AD38E38B-D828-4D17-A227-DBB236E81A18}" srcOrd="0" destOrd="0" presId="urn:microsoft.com/office/officeart/2011/layout/HexagonRadial"/>
    <dgm:cxn modelId="{731AA366-107D-46D0-B981-4A9496412EB6}" type="presOf" srcId="{09DB4CCE-0E17-4B96-9E09-96877AB9835D}" destId="{8530935C-195D-4911-A1E7-AD89BF5DC17E}" srcOrd="0" destOrd="1" presId="urn:microsoft.com/office/officeart/2011/layout/HexagonRadial"/>
    <dgm:cxn modelId="{32C4A575-7A26-496B-924A-0DF60CF9702A}" type="presOf" srcId="{AD284576-3595-4EAC-9EE2-51F7504FEF6A}" destId="{0396C738-03C7-4B9F-9F1D-34925FBA5466}" srcOrd="0" destOrd="3" presId="urn:microsoft.com/office/officeart/2011/layout/HexagonRadial"/>
    <dgm:cxn modelId="{E3DBB88B-FF4B-4662-9572-54056159CABC}" srcId="{4C2165E0-F100-4C51-BA3C-505D3D53D2B8}" destId="{C732544D-E0E9-4368-AF60-F9E6FB32F2F4}" srcOrd="1" destOrd="0" parTransId="{00FF9738-EB44-45D6-88BC-238C403C3618}" sibTransId="{B6E2B378-181E-42BF-B2AF-8CCF1BA48C91}"/>
    <dgm:cxn modelId="{D626AEF5-66AA-4691-A010-881E82FC51C1}" type="presOf" srcId="{064EE9A9-69E3-4DB8-A747-A3BAF7CD8130}" destId="{060D935A-CA81-4B77-8A47-D265978B9597}" srcOrd="0" destOrd="0" presId="urn:microsoft.com/office/officeart/2011/layout/HexagonRadial"/>
    <dgm:cxn modelId="{06B8C3D2-2C8A-49B7-8DAE-C056AE2BA9E8}" srcId="{BED09609-53D7-44E9-A169-343389B8FD57}" destId="{C77B10A3-ECFC-4891-898E-A714051DB613}" srcOrd="2" destOrd="0" parTransId="{C9E83B3B-9B42-4B80-8C61-45D8E59051AA}" sibTransId="{DC143142-CCB4-48D7-AAC1-D349FA065542}"/>
    <dgm:cxn modelId="{58E39098-74B1-46F5-88A4-306C6CCF21BB}" type="presOf" srcId="{8F0CFB0F-16B4-4230-9D76-F4D5BCF48778}" destId="{E9BDFFBC-2169-4C47-B244-935E6C6FAB56}" srcOrd="0" destOrd="0" presId="urn:microsoft.com/office/officeart/2011/layout/HexagonRadial"/>
    <dgm:cxn modelId="{750FA8B3-590F-4304-8A46-04EF05D87645}" type="presOf" srcId="{C732544D-E0E9-4368-AF60-F9E6FB32F2F4}" destId="{8530935C-195D-4911-A1E7-AD89BF5DC17E}" srcOrd="0" destOrd="2" presId="urn:microsoft.com/office/officeart/2011/layout/HexagonRadial"/>
    <dgm:cxn modelId="{70071C87-CBA1-4475-B4C1-6D27A0717347}" type="presOf" srcId="{3B342E61-626B-43EA-AF9F-1F69C93E44BF}" destId="{0396C738-03C7-4B9F-9F1D-34925FBA5466}" srcOrd="0" destOrd="4" presId="urn:microsoft.com/office/officeart/2011/layout/HexagonRadial"/>
    <dgm:cxn modelId="{F61F63E7-17B7-48DB-A79F-950D41A403CF}" type="presOf" srcId="{AFD550E9-1A95-4747-B772-64F83D76D45E}" destId="{CAB5AC6A-A855-4BA6-8B15-F34103BCB031}" srcOrd="0" destOrd="2" presId="urn:microsoft.com/office/officeart/2011/layout/HexagonRadial"/>
    <dgm:cxn modelId="{ED735BFB-3400-4CD1-AF11-CBD23351D7A9}" srcId="{BED09609-53D7-44E9-A169-343389B8FD57}" destId="{A2EF05F9-25F2-4302-8038-F1539544D6EC}" srcOrd="0" destOrd="0" parTransId="{99B25D4C-3A09-418C-96C3-C7307B071B85}" sibTransId="{6EE3D41D-F26D-42E8-8C66-4A077D4D3BCC}"/>
    <dgm:cxn modelId="{AFFEA2D3-6612-4790-BD77-8E5BF4708159}" srcId="{64FF449F-4476-4094-81D8-F3418049733D}" destId="{962381B5-7C86-40A0-967D-976633708DB2}" srcOrd="1" destOrd="0" parTransId="{1E835CC7-721B-4251-99F2-EA81E8968982}" sibTransId="{F5964FA9-6EBD-4717-8FD3-00FB0ABD6E42}"/>
    <dgm:cxn modelId="{C83D4E9B-5DC2-4F02-9A89-29835ABEC817}" srcId="{BED09609-53D7-44E9-A169-343389B8FD57}" destId="{D19A073F-6262-4E7C-AAFB-338BA55101B1}" srcOrd="1" destOrd="0" parTransId="{60B22C9D-7A3B-4794-9B44-1DA5C9F773D0}" sibTransId="{CAE08DAE-0F21-4EB4-AEA6-9DA24CC4F403}"/>
    <dgm:cxn modelId="{DAB4411D-D25E-471F-95A0-70A2581CDAE1}" srcId="{8F0CFB0F-16B4-4230-9D76-F4D5BCF48778}" destId="{A15A6C8F-B0E6-44EA-B5C4-B908F35F4A9E}" srcOrd="1" destOrd="0" parTransId="{55F714E9-01EF-4601-B683-7CE9AC67F4CE}" sibTransId="{BD33D976-9288-46D5-91EE-D7D2DB252A7C}"/>
    <dgm:cxn modelId="{2CF5419F-6E32-49F6-9C80-32DCFCA27E45}" type="presOf" srcId="{78B0D75E-806C-4DB6-B79C-ABA0F8E8A8C1}" destId="{CAB5AC6A-A855-4BA6-8B15-F34103BCB031}" srcOrd="0" destOrd="1" presId="urn:microsoft.com/office/officeart/2011/layout/HexagonRadial"/>
    <dgm:cxn modelId="{3B5AA64A-92E6-4475-BA22-04BEB124D146}" srcId="{BED09609-53D7-44E9-A169-343389B8FD57}" destId="{4C2165E0-F100-4C51-BA3C-505D3D53D2B8}" srcOrd="4" destOrd="0" parTransId="{D293860E-8A9A-4EA5-997B-3419732049D7}" sibTransId="{B620A80B-8205-4D2A-AD69-0D0D702CD267}"/>
    <dgm:cxn modelId="{674A8586-5D18-441F-8774-47744E9C8019}" srcId="{4C2165E0-F100-4C51-BA3C-505D3D53D2B8}" destId="{09DB4CCE-0E17-4B96-9E09-96877AB9835D}" srcOrd="0" destOrd="0" parTransId="{5778A274-51D9-46A7-9237-CFF90F37EB4C}" sibTransId="{73FB9590-998F-4202-BF44-70D897E4605E}"/>
    <dgm:cxn modelId="{283D89E6-D576-4D2E-B8FF-E1CD6857DD9F}" type="presOf" srcId="{9501DE22-020C-4B29-94E8-0D67A91C1F7F}" destId="{0396C738-03C7-4B9F-9F1D-34925FBA5466}" srcOrd="0" destOrd="2" presId="urn:microsoft.com/office/officeart/2011/layout/HexagonRadial"/>
    <dgm:cxn modelId="{5F62A54E-C9E7-438B-88DC-614AE0B9CBDC}" srcId="{64FF449F-4476-4094-81D8-F3418049733D}" destId="{1E4A1601-882E-4FEE-AF4D-D597CE8769F2}" srcOrd="0" destOrd="0" parTransId="{1818D9BD-DA38-468F-A152-302677252E8F}" sibTransId="{9DD82C53-20F9-4E9E-9128-C26CC9F627DD}"/>
    <dgm:cxn modelId="{EEAEB8E3-9B35-4C75-9F95-36D343F27EE0}" srcId="{4926E240-A873-4C64-815B-0AC6AA90E6B6}" destId="{3B342E61-626B-43EA-AF9F-1F69C93E44BF}" srcOrd="3" destOrd="0" parTransId="{EA6C6CEB-EF15-49A4-875C-7DB0BDA4BFAC}" sibTransId="{09DFF26F-4D76-4332-ADC4-D51590734590}"/>
    <dgm:cxn modelId="{77F226E2-B826-4312-A6C4-14B91E893230}" type="presParOf" srcId="{060D935A-CA81-4B77-8A47-D265978B9597}" destId="{28540F30-4BC4-494D-B80F-608A7A7A0AAA}" srcOrd="0" destOrd="0" presId="urn:microsoft.com/office/officeart/2011/layout/HexagonRadial"/>
    <dgm:cxn modelId="{8869B494-DBA8-4E2E-930D-F6ACAB7244D7}" type="presParOf" srcId="{060D935A-CA81-4B77-8A47-D265978B9597}" destId="{C75E6AAF-17E5-408C-8A2A-B2E25521D27F}" srcOrd="1" destOrd="0" presId="urn:microsoft.com/office/officeart/2011/layout/HexagonRadial"/>
    <dgm:cxn modelId="{FF56DE03-F909-4D3E-AD89-E26A4265CF47}" type="presParOf" srcId="{C75E6AAF-17E5-408C-8A2A-B2E25521D27F}" destId="{705359F3-CBF3-4ECF-8611-BEE15E48A59E}" srcOrd="0" destOrd="0" presId="urn:microsoft.com/office/officeart/2011/layout/HexagonRadial"/>
    <dgm:cxn modelId="{508F4109-9310-4F1E-94B1-B32C24A15DAD}" type="presParOf" srcId="{060D935A-CA81-4B77-8A47-D265978B9597}" destId="{CAB5AC6A-A855-4BA6-8B15-F34103BCB031}" srcOrd="2" destOrd="0" presId="urn:microsoft.com/office/officeart/2011/layout/HexagonRadial"/>
    <dgm:cxn modelId="{7123B35A-824A-4BF0-AC96-379FB6800F56}" type="presParOf" srcId="{060D935A-CA81-4B77-8A47-D265978B9597}" destId="{11F762C3-7113-40E3-A960-6251FED5A7E1}" srcOrd="3" destOrd="0" presId="urn:microsoft.com/office/officeart/2011/layout/HexagonRadial"/>
    <dgm:cxn modelId="{B424EB63-76A3-432B-9010-C895F75E3893}" type="presParOf" srcId="{11F762C3-7113-40E3-A960-6251FED5A7E1}" destId="{29168BAA-14C4-47F7-9DBA-AA45A2BD9C56}" srcOrd="0" destOrd="0" presId="urn:microsoft.com/office/officeart/2011/layout/HexagonRadial"/>
    <dgm:cxn modelId="{CEF56C10-ADE1-414E-9391-AA99933D6B45}" type="presParOf" srcId="{060D935A-CA81-4B77-8A47-D265978B9597}" destId="{AD38E38B-D828-4D17-A227-DBB236E81A18}" srcOrd="4" destOrd="0" presId="urn:microsoft.com/office/officeart/2011/layout/HexagonRadial"/>
    <dgm:cxn modelId="{C74FB730-EBDD-4F06-A8B9-8CF335481CBB}" type="presParOf" srcId="{060D935A-CA81-4B77-8A47-D265978B9597}" destId="{5DCCE9D4-A10B-4BAF-8FA3-FACB7D7EB686}" srcOrd="5" destOrd="0" presId="urn:microsoft.com/office/officeart/2011/layout/HexagonRadial"/>
    <dgm:cxn modelId="{B136F7C3-EFAB-4505-9B37-829D8DD9B116}" type="presParOf" srcId="{5DCCE9D4-A10B-4BAF-8FA3-FACB7D7EB686}" destId="{6934B9A3-4B4B-4E62-AC60-1EB5775383DA}" srcOrd="0" destOrd="0" presId="urn:microsoft.com/office/officeart/2011/layout/HexagonRadial"/>
    <dgm:cxn modelId="{3E737892-3192-4030-8A1C-3356BF198EDF}" type="presParOf" srcId="{060D935A-CA81-4B77-8A47-D265978B9597}" destId="{36114CA5-BFC2-43C6-9D08-B4A9BA56F3CC}" srcOrd="6" destOrd="0" presId="urn:microsoft.com/office/officeart/2011/layout/HexagonRadial"/>
    <dgm:cxn modelId="{34E6954B-87BC-4C36-821C-7487CEF57C64}" type="presParOf" srcId="{060D935A-CA81-4B77-8A47-D265978B9597}" destId="{9D14D976-5BB2-4B2D-BBB0-F90573D4A80D}" srcOrd="7" destOrd="0" presId="urn:microsoft.com/office/officeart/2011/layout/HexagonRadial"/>
    <dgm:cxn modelId="{26C2BFF2-3DAF-4F35-B642-D4C0D2B65214}" type="presParOf" srcId="{9D14D976-5BB2-4B2D-BBB0-F90573D4A80D}" destId="{743511F3-3E00-4600-AA89-7DC2D313A058}" srcOrd="0" destOrd="0" presId="urn:microsoft.com/office/officeart/2011/layout/HexagonRadial"/>
    <dgm:cxn modelId="{0EF59990-95CB-4951-847F-FE322F0E5762}" type="presParOf" srcId="{060D935A-CA81-4B77-8A47-D265978B9597}" destId="{0396C738-03C7-4B9F-9F1D-34925FBA5466}" srcOrd="8" destOrd="0" presId="urn:microsoft.com/office/officeart/2011/layout/HexagonRadial"/>
    <dgm:cxn modelId="{6CD2054D-0585-443C-9B49-57FC4604731B}" type="presParOf" srcId="{060D935A-CA81-4B77-8A47-D265978B9597}" destId="{7B08234E-A4A5-445B-A394-98EBC2C61361}" srcOrd="9" destOrd="0" presId="urn:microsoft.com/office/officeart/2011/layout/HexagonRadial"/>
    <dgm:cxn modelId="{59DDE66A-DE04-4C38-8270-4F3863D37A96}" type="presParOf" srcId="{7B08234E-A4A5-445B-A394-98EBC2C61361}" destId="{1340E493-2A46-4EA0-A20F-33ECBD537ED1}" srcOrd="0" destOrd="0" presId="urn:microsoft.com/office/officeart/2011/layout/HexagonRadial"/>
    <dgm:cxn modelId="{E10E04F0-382A-483B-987F-1E58D8B1A403}" type="presParOf" srcId="{060D935A-CA81-4B77-8A47-D265978B9597}" destId="{8530935C-195D-4911-A1E7-AD89BF5DC17E}" srcOrd="10" destOrd="0" presId="urn:microsoft.com/office/officeart/2011/layout/HexagonRadial"/>
    <dgm:cxn modelId="{993AAD91-110A-41F9-93BF-FCA56CEDB693}" type="presParOf" srcId="{060D935A-CA81-4B77-8A47-D265978B9597}" destId="{2AA0A244-070B-48D7-BA03-CFEAB9E57B18}" srcOrd="11" destOrd="0" presId="urn:microsoft.com/office/officeart/2011/layout/HexagonRadial"/>
    <dgm:cxn modelId="{EA4916ED-DF40-4421-951D-BFF6B6F934CD}" type="presParOf" srcId="{2AA0A244-070B-48D7-BA03-CFEAB9E57B18}" destId="{18099C7B-B3FE-4AB9-A6D7-98BB114987F8}" srcOrd="0" destOrd="0" presId="urn:microsoft.com/office/officeart/2011/layout/HexagonRadial"/>
    <dgm:cxn modelId="{6D6F5343-7328-4AD5-9928-0AF9D200789C}" type="presParOf" srcId="{060D935A-CA81-4B77-8A47-D265978B9597}" destId="{E9BDFFBC-2169-4C47-B244-935E6C6FAB56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40F30-4BC4-494D-B80F-608A7A7A0AAA}">
      <dsp:nvSpPr>
        <dsp:cNvPr id="0" name=""/>
        <dsp:cNvSpPr/>
      </dsp:nvSpPr>
      <dsp:spPr>
        <a:xfrm>
          <a:off x="1698484" y="1403741"/>
          <a:ext cx="1784216" cy="154341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Event Management</a:t>
          </a:r>
          <a:endParaRPr lang="en-US" sz="1600" kern="1200" dirty="0"/>
        </a:p>
      </dsp:txBody>
      <dsp:txXfrm>
        <a:off x="1994154" y="1659507"/>
        <a:ext cx="1192876" cy="1031887"/>
      </dsp:txXfrm>
    </dsp:sp>
    <dsp:sp modelId="{29168BAA-14C4-47F7-9DBA-AA45A2BD9C56}">
      <dsp:nvSpPr>
        <dsp:cNvPr id="0" name=""/>
        <dsp:cNvSpPr/>
      </dsp:nvSpPr>
      <dsp:spPr>
        <a:xfrm>
          <a:off x="2815746" y="665319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B5AC6A-A855-4BA6-8B15-F34103BCB031}">
      <dsp:nvSpPr>
        <dsp:cNvPr id="0" name=""/>
        <dsp:cNvSpPr/>
      </dsp:nvSpPr>
      <dsp:spPr>
        <a:xfrm>
          <a:off x="1862836" y="0"/>
          <a:ext cx="1462152" cy="1264933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Employee</a:t>
          </a:r>
          <a:endParaRPr lang="en-US" sz="1200" kern="1200" dirty="0"/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Employee</a:t>
          </a:r>
          <a:endParaRPr lang="en-US" sz="1200" kern="1200" dirty="0"/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Family</a:t>
          </a:r>
          <a:endParaRPr lang="en-US" sz="1200" kern="1200" dirty="0"/>
        </a:p>
      </dsp:txBody>
      <dsp:txXfrm>
        <a:off x="2105146" y="209626"/>
        <a:ext cx="977532" cy="845681"/>
      </dsp:txXfrm>
    </dsp:sp>
    <dsp:sp modelId="{6934B9A3-4B4B-4E62-AC60-1EB5775383DA}">
      <dsp:nvSpPr>
        <dsp:cNvPr id="0" name=""/>
        <dsp:cNvSpPr/>
      </dsp:nvSpPr>
      <dsp:spPr>
        <a:xfrm>
          <a:off x="3601399" y="1749673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38E38B-D828-4D17-A227-DBB236E81A18}">
      <dsp:nvSpPr>
        <dsp:cNvPr id="0" name=""/>
        <dsp:cNvSpPr/>
      </dsp:nvSpPr>
      <dsp:spPr>
        <a:xfrm>
          <a:off x="3203800" y="778019"/>
          <a:ext cx="1462152" cy="1264933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Global Address Book</a:t>
          </a:r>
          <a:endParaRPr lang="en-US" sz="1600" kern="1200" dirty="0"/>
        </a:p>
      </dsp:txBody>
      <dsp:txXfrm>
        <a:off x="3446110" y="987645"/>
        <a:ext cx="977532" cy="845681"/>
      </dsp:txXfrm>
    </dsp:sp>
    <dsp:sp modelId="{743511F3-3E00-4600-AA89-7DC2D313A058}">
      <dsp:nvSpPr>
        <dsp:cNvPr id="0" name=""/>
        <dsp:cNvSpPr/>
      </dsp:nvSpPr>
      <dsp:spPr>
        <a:xfrm>
          <a:off x="3055634" y="2973704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114CA5-BFC2-43C6-9D08-B4A9BA56F3CC}">
      <dsp:nvSpPr>
        <dsp:cNvPr id="0" name=""/>
        <dsp:cNvSpPr/>
      </dsp:nvSpPr>
      <dsp:spPr>
        <a:xfrm>
          <a:off x="3203800" y="2307514"/>
          <a:ext cx="1462152" cy="1264933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Workflow</a:t>
          </a:r>
          <a:endParaRPr lang="en-US" sz="1600" kern="1200" dirty="0"/>
        </a:p>
      </dsp:txBody>
      <dsp:txXfrm>
        <a:off x="3446110" y="2517140"/>
        <a:ext cx="977532" cy="845681"/>
      </dsp:txXfrm>
    </dsp:sp>
    <dsp:sp modelId="{1340E493-2A46-4EA0-A20F-33ECBD537ED1}">
      <dsp:nvSpPr>
        <dsp:cNvPr id="0" name=""/>
        <dsp:cNvSpPr/>
      </dsp:nvSpPr>
      <dsp:spPr>
        <a:xfrm>
          <a:off x="1701804" y="3100763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96C738-03C7-4B9F-9F1D-34925FBA5466}">
      <dsp:nvSpPr>
        <dsp:cNvPr id="0" name=""/>
        <dsp:cNvSpPr/>
      </dsp:nvSpPr>
      <dsp:spPr>
        <a:xfrm>
          <a:off x="1862836" y="3086404"/>
          <a:ext cx="1462152" cy="1264933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Social</a:t>
          </a:r>
          <a:endParaRPr lang="en-US" sz="1200" kern="1200" dirty="0"/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Outlook</a:t>
          </a:r>
          <a:endParaRPr lang="en-US" sz="1200" kern="1200" dirty="0"/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Facebook</a:t>
          </a:r>
          <a:endParaRPr lang="en-US" sz="1200" kern="1200" dirty="0"/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Yammer</a:t>
          </a:r>
          <a:endParaRPr lang="en-US" sz="1200" kern="1200" dirty="0"/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Twitter</a:t>
          </a:r>
          <a:endParaRPr lang="en-US" sz="1200" kern="1200" dirty="0"/>
        </a:p>
      </dsp:txBody>
      <dsp:txXfrm>
        <a:off x="2105146" y="3296030"/>
        <a:ext cx="977532" cy="845681"/>
      </dsp:txXfrm>
    </dsp:sp>
    <dsp:sp modelId="{18099C7B-B3FE-4AB9-A6D7-98BB114987F8}">
      <dsp:nvSpPr>
        <dsp:cNvPr id="0" name=""/>
        <dsp:cNvSpPr/>
      </dsp:nvSpPr>
      <dsp:spPr>
        <a:xfrm>
          <a:off x="903285" y="2016845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0935C-195D-4911-A1E7-AD89BF5DC17E}">
      <dsp:nvSpPr>
        <dsp:cNvPr id="0" name=""/>
        <dsp:cNvSpPr/>
      </dsp:nvSpPr>
      <dsp:spPr>
        <a:xfrm>
          <a:off x="515646" y="2308384"/>
          <a:ext cx="1462152" cy="1264933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Event</a:t>
          </a:r>
          <a:endParaRPr lang="en-US" sz="1600" kern="1200" dirty="0"/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Family</a:t>
          </a:r>
          <a:endParaRPr lang="en-US" sz="1200" kern="1200" dirty="0"/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Corporate</a:t>
          </a:r>
          <a:endParaRPr lang="en-US" sz="1200" kern="1200" dirty="0"/>
        </a:p>
      </dsp:txBody>
      <dsp:txXfrm>
        <a:off x="757956" y="2518010"/>
        <a:ext cx="977532" cy="845681"/>
      </dsp:txXfrm>
    </dsp:sp>
    <dsp:sp modelId="{E9BDFFBC-2169-4C47-B244-935E6C6FAB56}">
      <dsp:nvSpPr>
        <dsp:cNvPr id="0" name=""/>
        <dsp:cNvSpPr/>
      </dsp:nvSpPr>
      <dsp:spPr>
        <a:xfrm>
          <a:off x="528528" y="776278"/>
          <a:ext cx="1462152" cy="1264933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Preferences</a:t>
          </a:r>
          <a:endParaRPr lang="en-US" sz="1200" kern="1200" dirty="0"/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Food</a:t>
          </a:r>
          <a:endParaRPr lang="en-US" sz="1200" kern="1200" dirty="0"/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Travel</a:t>
          </a:r>
          <a:endParaRPr lang="en-US" sz="1200" kern="1200" dirty="0"/>
        </a:p>
      </dsp:txBody>
      <dsp:txXfrm>
        <a:off x="770838" y="985904"/>
        <a:ext cx="977532" cy="845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56703-D75C-4E7D-A86B-CA04E6F18CB8}" type="datetimeFigureOut">
              <a:rPr lang="en-US" smtClean="0"/>
              <a:t>18-09-2014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2CCFA-84CA-4B1A-BE7E-98DA0F20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62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2003424"/>
            <a:ext cx="12185650" cy="1527176"/>
          </a:xfrm>
          <a:prstGeom prst="rect">
            <a:avLst/>
          </a:prstGeom>
          <a:solidFill>
            <a:srgbClr val="00384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Ins="45720" bIns="91440" anchor="b"/>
          <a:lstStyle/>
          <a:p>
            <a:pPr algn="ctr" defTabSz="914099" eaLnBrk="1" hangingPunct="1">
              <a:defRPr/>
            </a:pPr>
            <a:endParaRPr lang="en-US" spc="-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384175" y="2041525"/>
            <a:ext cx="8423275" cy="930275"/>
          </a:xfrm>
        </p:spPr>
        <p:txBody>
          <a:bodyPr>
            <a:normAutofit lnSpcReduction="10000"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defTabSz="686047" eaLnBrk="1" fontAlgn="auto" hangingPunct="1">
              <a:spcAft>
                <a:spcPts val="0"/>
              </a:spcAft>
              <a:defRPr/>
            </a:pPr>
            <a:r>
              <a:rPr lang="en-US" sz="6600" dirty="0" smtClean="0">
                <a:solidFill>
                  <a:srgbClr val="FFFFFF"/>
                </a:solidFill>
                <a:ea typeface="+mn-ea"/>
              </a:rPr>
              <a:t>Presentation Title</a:t>
            </a:r>
            <a:endParaRPr lang="en-US" sz="6600" dirty="0">
              <a:solidFill>
                <a:srgbClr val="FFFFFF"/>
              </a:solidFill>
              <a:ea typeface="+mn-ea"/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4175" y="3117850"/>
            <a:ext cx="5637213" cy="338138"/>
          </a:xfrm>
        </p:spPr>
        <p:txBody>
          <a:bodyPr>
            <a:normAutofit fontScale="92500" lnSpcReduction="20000"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defTabSz="686047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FFFF"/>
                </a:solidFill>
              </a:rPr>
              <a:t>Subtitle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5888" y="6491288"/>
            <a:ext cx="12727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© 42Hertz </a:t>
            </a:r>
            <a:r>
              <a:rPr lang="en-US" sz="1200" dirty="0" smtClean="0">
                <a:solidFill>
                  <a:schemeClr val="bg1"/>
                </a:solidFill>
              </a:rPr>
              <a:t>2013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51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115888" y="6491288"/>
            <a:ext cx="12727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 dirty="0">
                <a:solidFill>
                  <a:srgbClr val="7F7F7F"/>
                </a:solidFill>
              </a:rPr>
              <a:t>©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599DA"/>
                </a:solidFill>
              </a:rPr>
              <a:t>42</a:t>
            </a:r>
            <a:r>
              <a:rPr lang="en-US" sz="1200" dirty="0">
                <a:solidFill>
                  <a:srgbClr val="7F7F7F"/>
                </a:solidFill>
              </a:rPr>
              <a:t>Hertz </a:t>
            </a:r>
            <a:r>
              <a:rPr lang="en-US" sz="1200" dirty="0" smtClean="0">
                <a:solidFill>
                  <a:srgbClr val="7F7F7F"/>
                </a:solidFill>
              </a:rPr>
              <a:t>2013</a:t>
            </a:r>
            <a:endParaRPr lang="en-US" sz="1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47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15888" y="6491288"/>
            <a:ext cx="12727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 dirty="0">
                <a:solidFill>
                  <a:srgbClr val="7F7F7F"/>
                </a:solidFill>
              </a:rPr>
              <a:t>©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599DA"/>
                </a:solidFill>
              </a:rPr>
              <a:t>42</a:t>
            </a:r>
            <a:r>
              <a:rPr lang="en-US" sz="1200" dirty="0">
                <a:solidFill>
                  <a:srgbClr val="7F7F7F"/>
                </a:solidFill>
              </a:rPr>
              <a:t>Hertz </a:t>
            </a:r>
            <a:r>
              <a:rPr lang="en-US" sz="1200" dirty="0" smtClean="0">
                <a:solidFill>
                  <a:srgbClr val="7F7F7F"/>
                </a:solidFill>
              </a:rPr>
              <a:t>2013</a:t>
            </a:r>
            <a:endParaRPr lang="en-US" sz="1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657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15888" y="6491288"/>
            <a:ext cx="12727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 dirty="0">
                <a:solidFill>
                  <a:srgbClr val="7F7F7F"/>
                </a:solidFill>
              </a:rPr>
              <a:t>©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599DA"/>
                </a:solidFill>
              </a:rPr>
              <a:t>42</a:t>
            </a:r>
            <a:r>
              <a:rPr lang="en-US" sz="1200" dirty="0">
                <a:solidFill>
                  <a:srgbClr val="7F7F7F"/>
                </a:solidFill>
              </a:rPr>
              <a:t>Hertz </a:t>
            </a:r>
            <a:r>
              <a:rPr lang="en-US" sz="1200" dirty="0" smtClean="0">
                <a:solidFill>
                  <a:srgbClr val="7F7F7F"/>
                </a:solidFill>
              </a:rPr>
              <a:t>2013</a:t>
            </a:r>
            <a:endParaRPr lang="en-US" sz="1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065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Screen Shot 2012-12-18 at 7.47.34 P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6" r="26784" b="14838"/>
          <a:stretch>
            <a:fillRect/>
          </a:stretch>
        </p:blipFill>
        <p:spPr bwMode="auto">
          <a:xfrm>
            <a:off x="5054600" y="1476375"/>
            <a:ext cx="1866900" cy="316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 descr="Screen Shot 2012-12-18 at 7.47.34 P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06"/>
          <a:stretch>
            <a:fillRect/>
          </a:stretch>
        </p:blipFill>
        <p:spPr bwMode="auto">
          <a:xfrm>
            <a:off x="3960813" y="4800600"/>
            <a:ext cx="402272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759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384175" y="2041525"/>
            <a:ext cx="8423275" cy="930275"/>
          </a:xfrm>
        </p:spPr>
        <p:txBody>
          <a:bodyPr>
            <a:normAutofit lnSpcReduction="10000"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defTabSz="686047" eaLnBrk="1" fontAlgn="auto" hangingPunct="1">
              <a:spcAft>
                <a:spcPts val="0"/>
              </a:spcAft>
              <a:defRPr/>
            </a:pPr>
            <a:r>
              <a:rPr lang="en-US" sz="6600" dirty="0" smtClean="0">
                <a:solidFill>
                  <a:srgbClr val="FFFFFF"/>
                </a:solidFill>
                <a:ea typeface="+mn-ea"/>
              </a:rPr>
              <a:t>Title</a:t>
            </a:r>
            <a:endParaRPr lang="en-US" sz="6600" dirty="0">
              <a:solidFill>
                <a:srgbClr val="FFFFFF"/>
              </a:solidFill>
              <a:ea typeface="+mn-ea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4175" y="3117850"/>
            <a:ext cx="5637213" cy="338138"/>
          </a:xfrm>
        </p:spPr>
        <p:txBody>
          <a:bodyPr>
            <a:normAutofit fontScale="92500" lnSpcReduction="20000"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defTabSz="686047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FFFF"/>
                </a:solidFill>
              </a:rPr>
              <a:t>Subtitle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115888" y="6491288"/>
            <a:ext cx="12727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© 42Hertz </a:t>
            </a:r>
            <a:r>
              <a:rPr lang="en-US" sz="1200" dirty="0" smtClean="0">
                <a:solidFill>
                  <a:schemeClr val="bg1"/>
                </a:solidFill>
              </a:rPr>
              <a:t>2013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41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384175" y="2041525"/>
            <a:ext cx="8423275" cy="930275"/>
          </a:xfrm>
        </p:spPr>
        <p:txBody>
          <a:bodyPr>
            <a:normAutofit lnSpcReduction="10000"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defTabSz="686047" eaLnBrk="1" fontAlgn="auto" hangingPunct="1">
              <a:spcAft>
                <a:spcPts val="0"/>
              </a:spcAft>
              <a:defRPr/>
            </a:pPr>
            <a:r>
              <a:rPr lang="en-US" sz="6600" dirty="0" smtClean="0">
                <a:solidFill>
                  <a:srgbClr val="FFFFFF"/>
                </a:solidFill>
                <a:ea typeface="+mn-ea"/>
              </a:rPr>
              <a:t>Title</a:t>
            </a:r>
            <a:endParaRPr lang="en-US" sz="6600" dirty="0">
              <a:solidFill>
                <a:srgbClr val="FFFFFF"/>
              </a:solidFill>
              <a:ea typeface="+mn-ea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4175" y="3117850"/>
            <a:ext cx="5637213" cy="338138"/>
          </a:xfrm>
        </p:spPr>
        <p:txBody>
          <a:bodyPr>
            <a:normAutofit fontScale="92500" lnSpcReduction="20000"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defTabSz="686047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FFFF"/>
                </a:solidFill>
              </a:rPr>
              <a:t>Subtitle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115888" y="6491288"/>
            <a:ext cx="12727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© 42Hertz </a:t>
            </a:r>
            <a:r>
              <a:rPr lang="en-US" sz="1200" dirty="0" smtClean="0">
                <a:solidFill>
                  <a:schemeClr val="bg1"/>
                </a:solidFill>
              </a:rPr>
              <a:t>2013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42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15888" y="6491288"/>
            <a:ext cx="12727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 dirty="0">
                <a:solidFill>
                  <a:srgbClr val="7F7F7F"/>
                </a:solidFill>
              </a:rPr>
              <a:t>©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599DA"/>
                </a:solidFill>
              </a:rPr>
              <a:t>42</a:t>
            </a:r>
            <a:r>
              <a:rPr lang="en-US" sz="1200" dirty="0">
                <a:solidFill>
                  <a:srgbClr val="7F7F7F"/>
                </a:solidFill>
              </a:rPr>
              <a:t>Hertz </a:t>
            </a:r>
            <a:r>
              <a:rPr lang="en-US" sz="1200" dirty="0" smtClean="0">
                <a:solidFill>
                  <a:srgbClr val="7F7F7F"/>
                </a:solidFill>
              </a:rPr>
              <a:t>2013</a:t>
            </a:r>
            <a:endParaRPr lang="en-US" sz="1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54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115888" y="6491288"/>
            <a:ext cx="12727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 dirty="0">
                <a:solidFill>
                  <a:srgbClr val="7F7F7F"/>
                </a:solidFill>
              </a:rPr>
              <a:t>©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599DA"/>
                </a:solidFill>
              </a:rPr>
              <a:t>42</a:t>
            </a:r>
            <a:r>
              <a:rPr lang="en-US" sz="1200" dirty="0">
                <a:solidFill>
                  <a:srgbClr val="7F7F7F"/>
                </a:solidFill>
              </a:rPr>
              <a:t>Hertz </a:t>
            </a:r>
            <a:r>
              <a:rPr lang="en-US" sz="1200" dirty="0" smtClean="0">
                <a:solidFill>
                  <a:srgbClr val="7F7F7F"/>
                </a:solidFill>
              </a:rPr>
              <a:t>2013</a:t>
            </a:r>
            <a:endParaRPr lang="en-US" sz="1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90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5888" y="6491288"/>
            <a:ext cx="12727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 dirty="0">
                <a:solidFill>
                  <a:srgbClr val="7F7F7F"/>
                </a:solidFill>
              </a:rPr>
              <a:t>©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599DA"/>
                </a:solidFill>
              </a:rPr>
              <a:t>42</a:t>
            </a:r>
            <a:r>
              <a:rPr lang="en-US" sz="1200" dirty="0">
                <a:solidFill>
                  <a:srgbClr val="7F7F7F"/>
                </a:solidFill>
              </a:rPr>
              <a:t>Hertz </a:t>
            </a:r>
            <a:r>
              <a:rPr lang="en-US" sz="1200" dirty="0" smtClean="0">
                <a:solidFill>
                  <a:srgbClr val="7F7F7F"/>
                </a:solidFill>
              </a:rPr>
              <a:t>2013</a:t>
            </a:r>
            <a:endParaRPr lang="en-US" sz="1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78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15888" y="6491288"/>
            <a:ext cx="12727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 dirty="0">
                <a:solidFill>
                  <a:srgbClr val="7F7F7F"/>
                </a:solidFill>
              </a:rPr>
              <a:t>©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599DA"/>
                </a:solidFill>
              </a:rPr>
              <a:t>42</a:t>
            </a:r>
            <a:r>
              <a:rPr lang="en-US" sz="1200" dirty="0">
                <a:solidFill>
                  <a:srgbClr val="7F7F7F"/>
                </a:solidFill>
              </a:rPr>
              <a:t>Hertz </a:t>
            </a:r>
            <a:r>
              <a:rPr lang="en-US" sz="1200" dirty="0" smtClean="0">
                <a:solidFill>
                  <a:srgbClr val="7F7F7F"/>
                </a:solidFill>
              </a:rPr>
              <a:t>2013</a:t>
            </a:r>
            <a:endParaRPr lang="en-US" sz="1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4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115888" y="6491288"/>
            <a:ext cx="12727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 dirty="0">
                <a:solidFill>
                  <a:srgbClr val="7F7F7F"/>
                </a:solidFill>
              </a:rPr>
              <a:t>©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599DA"/>
                </a:solidFill>
              </a:rPr>
              <a:t>42</a:t>
            </a:r>
            <a:r>
              <a:rPr lang="en-US" sz="1200" dirty="0">
                <a:solidFill>
                  <a:srgbClr val="7F7F7F"/>
                </a:solidFill>
              </a:rPr>
              <a:t>Hertz </a:t>
            </a:r>
            <a:r>
              <a:rPr lang="en-US" sz="1200" dirty="0" smtClean="0">
                <a:solidFill>
                  <a:srgbClr val="7F7F7F"/>
                </a:solidFill>
              </a:rPr>
              <a:t>2013</a:t>
            </a:r>
            <a:endParaRPr lang="en-US" sz="1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77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115888" y="6491288"/>
            <a:ext cx="11890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 dirty="0">
                <a:solidFill>
                  <a:srgbClr val="7F7F7F"/>
                </a:solidFill>
              </a:rPr>
              <a:t>©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599DA"/>
                </a:solidFill>
              </a:rPr>
              <a:t>42</a:t>
            </a:r>
            <a:r>
              <a:rPr lang="en-US" sz="1200" dirty="0">
                <a:solidFill>
                  <a:srgbClr val="7F7F7F"/>
                </a:solidFill>
              </a:rPr>
              <a:t>Hertz 2012</a:t>
            </a:r>
          </a:p>
        </p:txBody>
      </p:sp>
    </p:spTree>
    <p:extLst>
      <p:ext uri="{BB962C8B-B14F-4D97-AF65-F5344CB8AC3E}">
        <p14:creationId xmlns:p14="http://schemas.microsoft.com/office/powerpoint/2010/main" val="258687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0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5995" y="2324861"/>
            <a:ext cx="8423275" cy="93027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Event Management Project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478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management overview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57996040"/>
              </p:ext>
            </p:extLst>
          </p:nvPr>
        </p:nvGraphicFramePr>
        <p:xfrm>
          <a:off x="38744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640946" y="1690688"/>
            <a:ext cx="5712854" cy="477450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Features &amp; Innovation</a:t>
            </a:r>
          </a:p>
          <a:p>
            <a:pPr lvl="1"/>
            <a:r>
              <a:rPr lang="en-US" dirty="0" smtClean="0"/>
              <a:t>Event planning</a:t>
            </a:r>
          </a:p>
          <a:p>
            <a:pPr lvl="2"/>
            <a:r>
              <a:rPr lang="en-US" dirty="0"/>
              <a:t>Categorization &amp; Preferences</a:t>
            </a:r>
          </a:p>
          <a:p>
            <a:pPr lvl="2"/>
            <a:r>
              <a:rPr lang="en-US" dirty="0"/>
              <a:t>Invitation &amp; </a:t>
            </a:r>
            <a:r>
              <a:rPr lang="en-US" dirty="0" smtClean="0"/>
              <a:t>outlook integration</a:t>
            </a:r>
            <a:endParaRPr lang="en-US" dirty="0"/>
          </a:p>
          <a:p>
            <a:pPr lvl="1"/>
            <a:r>
              <a:rPr lang="en-US" dirty="0" smtClean="0"/>
              <a:t>Employee management</a:t>
            </a:r>
          </a:p>
          <a:p>
            <a:pPr lvl="2"/>
            <a:r>
              <a:rPr lang="en-US" dirty="0" smtClean="0"/>
              <a:t>Employee &amp; family preferences</a:t>
            </a:r>
          </a:p>
          <a:p>
            <a:pPr lvl="2"/>
            <a:r>
              <a:rPr lang="en-US" dirty="0" smtClean="0"/>
              <a:t>Event response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b="1" dirty="0" smtClean="0"/>
              <a:t>Future Enhancements</a:t>
            </a:r>
            <a:endParaRPr lang="en-US" b="1" dirty="0"/>
          </a:p>
          <a:p>
            <a:pPr lvl="1"/>
            <a:r>
              <a:rPr lang="en-US" dirty="0" smtClean="0"/>
              <a:t>Workflow </a:t>
            </a:r>
            <a:r>
              <a:rPr lang="en-US" dirty="0"/>
              <a:t>integration</a:t>
            </a:r>
          </a:p>
          <a:p>
            <a:pPr lvl="1"/>
            <a:r>
              <a:rPr lang="en-US" dirty="0"/>
              <a:t>Event budgeting</a:t>
            </a:r>
          </a:p>
          <a:p>
            <a:pPr lvl="1"/>
            <a:r>
              <a:rPr lang="en-US" dirty="0"/>
              <a:t>Event expense management</a:t>
            </a:r>
          </a:p>
          <a:p>
            <a:pPr lvl="1"/>
            <a:r>
              <a:rPr lang="en-US" dirty="0"/>
              <a:t>Role center for event management</a:t>
            </a:r>
          </a:p>
          <a:p>
            <a:pPr lvl="1"/>
            <a:r>
              <a:rPr lang="en-US" dirty="0" smtClean="0"/>
              <a:t>Social </a:t>
            </a:r>
            <a:r>
              <a:rPr lang="en-US" dirty="0"/>
              <a:t>media integration (Twitter, Facebook, Yammer etc.)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75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540F30-4BC4-494D-B80F-608A7A7A0A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28540F30-4BC4-494D-B80F-608A7A7A0A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05359F3-CBF3-4ECF-8611-BEE15E48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705359F3-CBF3-4ECF-8611-BEE15E48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B5AC6A-A855-4BA6-8B15-F34103BCB0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CAB5AC6A-A855-4BA6-8B15-F34103BCB0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168BAA-14C4-47F7-9DBA-AA45A2BD9C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29168BAA-14C4-47F7-9DBA-AA45A2BD9C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38E38B-D828-4D17-A227-DBB236E81A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AD38E38B-D828-4D17-A227-DBB236E81A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34B9A3-4B4B-4E62-AC60-1EB5775383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6934B9A3-4B4B-4E62-AC60-1EB5775383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114CA5-BFC2-43C6-9D08-B4A9BA56F3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36114CA5-BFC2-43C6-9D08-B4A9BA56F3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3511F3-3E00-4600-AA89-7DC2D313A0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743511F3-3E00-4600-AA89-7DC2D313A0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396C738-03C7-4B9F-9F1D-34925FBA54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0396C738-03C7-4B9F-9F1D-34925FBA54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40E493-2A46-4EA0-A20F-33ECBD537E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1340E493-2A46-4EA0-A20F-33ECBD537E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530935C-195D-4911-A1E7-AD89BF5DC1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8530935C-195D-4911-A1E7-AD89BF5DC1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099C7B-B3FE-4AB9-A6D7-98BB114987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graphicEl>
                                              <a:dgm id="{18099C7B-B3FE-4AB9-A6D7-98BB114987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BDFFBC-2169-4C47-B244-935E6C6FAB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0"/>
                                        <p:tgtEl>
                                          <p:spTgt spid="4">
                                            <p:graphicEl>
                                              <a:dgm id="{E9BDFFBC-2169-4C47-B244-935E6C6FAB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150"/>
                            </p:stCondLst>
                            <p:childTnLst>
                              <p:par>
                                <p:cTn id="5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65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1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CC2EB94613AB48A453F11BB76E64E2" ma:contentTypeVersion="0" ma:contentTypeDescription="Create a new document." ma:contentTypeScope="" ma:versionID="4f8bcd3bf07afcec3fed05c174c80d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E5870F-BB13-45BE-B9BA-7D56E596ECF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1FDC11C-734B-4EB7-959E-1659FE8DDC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E69942-7001-46AB-9BB0-56987D6A32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71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MS PGothic</vt:lpstr>
      <vt:lpstr>Arial</vt:lpstr>
      <vt:lpstr>Calibri</vt:lpstr>
      <vt:lpstr>Segoe UI</vt:lpstr>
      <vt:lpstr>Segoe UI Light</vt:lpstr>
      <vt:lpstr>Office Theme</vt:lpstr>
      <vt:lpstr>PowerPoint Presentation</vt:lpstr>
      <vt:lpstr>Event management overview</vt:lpstr>
      <vt:lpstr>PowerPoint Presentation</vt:lpstr>
    </vt:vector>
  </TitlesOfParts>
  <Company>42Hertz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Nuthakki</dc:creator>
  <cp:lastModifiedBy>Purnesh Dixit</cp:lastModifiedBy>
  <cp:revision>23</cp:revision>
  <dcterms:created xsi:type="dcterms:W3CDTF">2013-01-08T10:39:15Z</dcterms:created>
  <dcterms:modified xsi:type="dcterms:W3CDTF">2014-09-18T06:29:06Z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0x010100F9CC2EB94613AB48A453F11BB76E64E2</vt:lpwstr>
  </property>
</Properties>
</file>