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1"/>
  </p:notesMasterIdLst>
  <p:sldIdLst>
    <p:sldId id="258" r:id="rId5"/>
    <p:sldId id="259" r:id="rId6"/>
    <p:sldId id="261" r:id="rId7"/>
    <p:sldId id="263" r:id="rId8"/>
    <p:sldId id="265" r:id="rId9"/>
    <p:sldId id="25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73" d="100"/>
          <a:sy n="73" d="100"/>
        </p:scale>
        <p:origin x="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0" d="100"/>
          <a:sy n="70" d="100"/>
        </p:scale>
        <p:origin x="3240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056703-D75C-4E7D-A86B-CA04E6F18CB8}" type="datetimeFigureOut">
              <a:rPr lang="en-US" smtClean="0"/>
              <a:t>09-02-2015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12CCFA-84CA-4B1A-BE7E-98DA0F20D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262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0" y="2003424"/>
            <a:ext cx="12185650" cy="1527176"/>
          </a:xfrm>
          <a:prstGeom prst="rect">
            <a:avLst/>
          </a:prstGeom>
          <a:solidFill>
            <a:srgbClr val="00384C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Ins="45720" bIns="91440" anchor="b"/>
          <a:lstStyle/>
          <a:p>
            <a:pPr algn="ctr" defTabSz="914099" eaLnBrk="1" hangingPunct="1">
              <a:defRPr/>
            </a:pPr>
            <a:endParaRPr lang="en-US" spc="-5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Text Placeholder 1"/>
          <p:cNvSpPr>
            <a:spLocks noGrp="1"/>
          </p:cNvSpPr>
          <p:nvPr>
            <p:ph type="body" sz="quarter" idx="10" hasCustomPrompt="1"/>
          </p:nvPr>
        </p:nvSpPr>
        <p:spPr>
          <a:xfrm>
            <a:off x="384175" y="2041525"/>
            <a:ext cx="8423275" cy="930275"/>
          </a:xfrm>
        </p:spPr>
        <p:txBody>
          <a:bodyPr>
            <a:normAutofit lnSpcReduction="10000"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defTabSz="686047" eaLnBrk="1" fontAlgn="auto" hangingPunct="1">
              <a:spcAft>
                <a:spcPts val="0"/>
              </a:spcAft>
              <a:defRPr/>
            </a:pPr>
            <a:r>
              <a:rPr lang="en-US" sz="6600" dirty="0" smtClean="0">
                <a:solidFill>
                  <a:srgbClr val="FFFFFF"/>
                </a:solidFill>
                <a:ea typeface="+mn-ea"/>
              </a:rPr>
              <a:t>Presentation Title</a:t>
            </a:r>
            <a:endParaRPr lang="en-US" sz="6600" dirty="0">
              <a:solidFill>
                <a:srgbClr val="FFFFFF"/>
              </a:solidFill>
              <a:ea typeface="+mn-ea"/>
            </a:endParaRP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384175" y="3117850"/>
            <a:ext cx="5637213" cy="338138"/>
          </a:xfrm>
        </p:spPr>
        <p:txBody>
          <a:bodyPr>
            <a:normAutofit fontScale="92500" lnSpcReduction="20000"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defTabSz="686047"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FFFFFF"/>
                </a:solidFill>
              </a:rPr>
              <a:t>Subtitle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16" name="Rectangle 13"/>
          <p:cNvSpPr>
            <a:spLocks noChangeArrowheads="1"/>
          </p:cNvSpPr>
          <p:nvPr userDrawn="1"/>
        </p:nvSpPr>
        <p:spPr bwMode="auto">
          <a:xfrm>
            <a:off x="115888" y="6491288"/>
            <a:ext cx="127272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Segoe UI" panose="020B0502040204020203" pitchFamily="34" charset="0"/>
                <a:ea typeface="MS PGothic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Segoe UI" panose="020B0502040204020203" pitchFamily="34" charset="0"/>
                <a:ea typeface="MS PGothic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Segoe UI" panose="020B0502040204020203" pitchFamily="34" charset="0"/>
                <a:ea typeface="MS PGothic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Segoe UI" panose="020B0502040204020203" pitchFamily="34" charset="0"/>
                <a:ea typeface="MS PGothic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Segoe UI" panose="020B0502040204020203" pitchFamily="34" charset="0"/>
                <a:ea typeface="MS PGothic" panose="020B0600070205080204" pitchFamily="34" charset="-128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Segoe UI" panose="020B0502040204020203" pitchFamily="34" charset="0"/>
                <a:ea typeface="MS PGothic" panose="020B0600070205080204" pitchFamily="34" charset="-128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Segoe UI" panose="020B0502040204020203" pitchFamily="34" charset="0"/>
                <a:ea typeface="MS PGothic" panose="020B0600070205080204" pitchFamily="34" charset="-128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Segoe UI" panose="020B0502040204020203" pitchFamily="34" charset="0"/>
                <a:ea typeface="MS PGothic" panose="020B0600070205080204" pitchFamily="34" charset="-128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Segoe UI" panose="020B05020402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Aft>
                <a:spcPts val="600"/>
              </a:spcAft>
            </a:pPr>
            <a:r>
              <a:rPr lang="en-US" sz="1200" dirty="0">
                <a:solidFill>
                  <a:schemeClr val="bg1"/>
                </a:solidFill>
              </a:rPr>
              <a:t>© 42Hertz </a:t>
            </a:r>
            <a:r>
              <a:rPr lang="en-US" sz="1200" dirty="0" smtClean="0">
                <a:solidFill>
                  <a:schemeClr val="bg1"/>
                </a:solidFill>
              </a:rPr>
              <a:t>2013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74517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Rectangle 13"/>
          <p:cNvSpPr>
            <a:spLocks noChangeArrowheads="1"/>
          </p:cNvSpPr>
          <p:nvPr userDrawn="1"/>
        </p:nvSpPr>
        <p:spPr bwMode="auto">
          <a:xfrm>
            <a:off x="115888" y="6491288"/>
            <a:ext cx="127272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Segoe UI" panose="020B0502040204020203" pitchFamily="34" charset="0"/>
                <a:ea typeface="MS PGothic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Segoe UI" panose="020B0502040204020203" pitchFamily="34" charset="0"/>
                <a:ea typeface="MS PGothic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Segoe UI" panose="020B0502040204020203" pitchFamily="34" charset="0"/>
                <a:ea typeface="MS PGothic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Segoe UI" panose="020B0502040204020203" pitchFamily="34" charset="0"/>
                <a:ea typeface="MS PGothic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Segoe UI" panose="020B0502040204020203" pitchFamily="34" charset="0"/>
                <a:ea typeface="MS PGothic" panose="020B0600070205080204" pitchFamily="34" charset="-128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Segoe UI" panose="020B0502040204020203" pitchFamily="34" charset="0"/>
                <a:ea typeface="MS PGothic" panose="020B0600070205080204" pitchFamily="34" charset="-128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Segoe UI" panose="020B0502040204020203" pitchFamily="34" charset="0"/>
                <a:ea typeface="MS PGothic" panose="020B0600070205080204" pitchFamily="34" charset="-128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Segoe UI" panose="020B0502040204020203" pitchFamily="34" charset="0"/>
                <a:ea typeface="MS PGothic" panose="020B0600070205080204" pitchFamily="34" charset="-128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Segoe UI" panose="020B05020402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Aft>
                <a:spcPts val="600"/>
              </a:spcAft>
            </a:pPr>
            <a:r>
              <a:rPr lang="en-US" sz="1200" dirty="0">
                <a:solidFill>
                  <a:srgbClr val="7F7F7F"/>
                </a:solidFill>
              </a:rPr>
              <a:t>©</a:t>
            </a:r>
            <a:r>
              <a:rPr lang="en-US" sz="1200" dirty="0"/>
              <a:t> </a:t>
            </a:r>
            <a:r>
              <a:rPr lang="en-US" sz="1200" dirty="0">
                <a:solidFill>
                  <a:srgbClr val="2599DA"/>
                </a:solidFill>
              </a:rPr>
              <a:t>42</a:t>
            </a:r>
            <a:r>
              <a:rPr lang="en-US" sz="1200" dirty="0">
                <a:solidFill>
                  <a:srgbClr val="7F7F7F"/>
                </a:solidFill>
              </a:rPr>
              <a:t>Hertz </a:t>
            </a:r>
            <a:r>
              <a:rPr lang="en-US" sz="1200" dirty="0" smtClean="0">
                <a:solidFill>
                  <a:srgbClr val="7F7F7F"/>
                </a:solidFill>
              </a:rPr>
              <a:t>2013</a:t>
            </a:r>
            <a:endParaRPr lang="en-US" sz="1200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5479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3"/>
          <p:cNvSpPr>
            <a:spLocks noChangeArrowheads="1"/>
          </p:cNvSpPr>
          <p:nvPr userDrawn="1"/>
        </p:nvSpPr>
        <p:spPr bwMode="auto">
          <a:xfrm>
            <a:off x="115888" y="6491288"/>
            <a:ext cx="127272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Segoe UI" panose="020B0502040204020203" pitchFamily="34" charset="0"/>
                <a:ea typeface="MS PGothic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Segoe UI" panose="020B0502040204020203" pitchFamily="34" charset="0"/>
                <a:ea typeface="MS PGothic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Segoe UI" panose="020B0502040204020203" pitchFamily="34" charset="0"/>
                <a:ea typeface="MS PGothic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Segoe UI" panose="020B0502040204020203" pitchFamily="34" charset="0"/>
                <a:ea typeface="MS PGothic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Segoe UI" panose="020B0502040204020203" pitchFamily="34" charset="0"/>
                <a:ea typeface="MS PGothic" panose="020B0600070205080204" pitchFamily="34" charset="-128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Segoe UI" panose="020B0502040204020203" pitchFamily="34" charset="0"/>
                <a:ea typeface="MS PGothic" panose="020B0600070205080204" pitchFamily="34" charset="-128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Segoe UI" panose="020B0502040204020203" pitchFamily="34" charset="0"/>
                <a:ea typeface="MS PGothic" panose="020B0600070205080204" pitchFamily="34" charset="-128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Segoe UI" panose="020B0502040204020203" pitchFamily="34" charset="0"/>
                <a:ea typeface="MS PGothic" panose="020B0600070205080204" pitchFamily="34" charset="-128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Segoe UI" panose="020B05020402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Aft>
                <a:spcPts val="600"/>
              </a:spcAft>
            </a:pPr>
            <a:r>
              <a:rPr lang="en-US" sz="1200" dirty="0">
                <a:solidFill>
                  <a:srgbClr val="7F7F7F"/>
                </a:solidFill>
              </a:rPr>
              <a:t>©</a:t>
            </a:r>
            <a:r>
              <a:rPr lang="en-US" sz="1200" dirty="0"/>
              <a:t> </a:t>
            </a:r>
            <a:r>
              <a:rPr lang="en-US" sz="1200" dirty="0">
                <a:solidFill>
                  <a:srgbClr val="2599DA"/>
                </a:solidFill>
              </a:rPr>
              <a:t>42</a:t>
            </a:r>
            <a:r>
              <a:rPr lang="en-US" sz="1200" dirty="0">
                <a:solidFill>
                  <a:srgbClr val="7F7F7F"/>
                </a:solidFill>
              </a:rPr>
              <a:t>Hertz </a:t>
            </a:r>
            <a:r>
              <a:rPr lang="en-US" sz="1200" dirty="0" smtClean="0">
                <a:solidFill>
                  <a:srgbClr val="7F7F7F"/>
                </a:solidFill>
              </a:rPr>
              <a:t>2013</a:t>
            </a:r>
            <a:endParaRPr lang="en-US" sz="1200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46576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3"/>
          <p:cNvSpPr>
            <a:spLocks noChangeArrowheads="1"/>
          </p:cNvSpPr>
          <p:nvPr userDrawn="1"/>
        </p:nvSpPr>
        <p:spPr bwMode="auto">
          <a:xfrm>
            <a:off x="115888" y="6491288"/>
            <a:ext cx="127272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Segoe UI" panose="020B0502040204020203" pitchFamily="34" charset="0"/>
                <a:ea typeface="MS PGothic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Segoe UI" panose="020B0502040204020203" pitchFamily="34" charset="0"/>
                <a:ea typeface="MS PGothic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Segoe UI" panose="020B0502040204020203" pitchFamily="34" charset="0"/>
                <a:ea typeface="MS PGothic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Segoe UI" panose="020B0502040204020203" pitchFamily="34" charset="0"/>
                <a:ea typeface="MS PGothic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Segoe UI" panose="020B0502040204020203" pitchFamily="34" charset="0"/>
                <a:ea typeface="MS PGothic" panose="020B0600070205080204" pitchFamily="34" charset="-128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Segoe UI" panose="020B0502040204020203" pitchFamily="34" charset="0"/>
                <a:ea typeface="MS PGothic" panose="020B0600070205080204" pitchFamily="34" charset="-128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Segoe UI" panose="020B0502040204020203" pitchFamily="34" charset="0"/>
                <a:ea typeface="MS PGothic" panose="020B0600070205080204" pitchFamily="34" charset="-128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Segoe UI" panose="020B0502040204020203" pitchFamily="34" charset="0"/>
                <a:ea typeface="MS PGothic" panose="020B0600070205080204" pitchFamily="34" charset="-128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Segoe UI" panose="020B05020402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Aft>
                <a:spcPts val="600"/>
              </a:spcAft>
            </a:pPr>
            <a:r>
              <a:rPr lang="en-US" sz="1200" dirty="0">
                <a:solidFill>
                  <a:srgbClr val="7F7F7F"/>
                </a:solidFill>
              </a:rPr>
              <a:t>©</a:t>
            </a:r>
            <a:r>
              <a:rPr lang="en-US" sz="1200" dirty="0"/>
              <a:t> </a:t>
            </a:r>
            <a:r>
              <a:rPr lang="en-US" sz="1200" dirty="0">
                <a:solidFill>
                  <a:srgbClr val="2599DA"/>
                </a:solidFill>
              </a:rPr>
              <a:t>42</a:t>
            </a:r>
            <a:r>
              <a:rPr lang="en-US" sz="1200" dirty="0">
                <a:solidFill>
                  <a:srgbClr val="7F7F7F"/>
                </a:solidFill>
              </a:rPr>
              <a:t>Hertz </a:t>
            </a:r>
            <a:r>
              <a:rPr lang="en-US" sz="1200" dirty="0" smtClean="0">
                <a:solidFill>
                  <a:srgbClr val="7F7F7F"/>
                </a:solidFill>
              </a:rPr>
              <a:t>2013</a:t>
            </a:r>
            <a:endParaRPr lang="en-US" sz="1200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70651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Slide"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Screen Shot 2012-12-18 at 7.47.34 PM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86" r="26784" b="14838"/>
          <a:stretch>
            <a:fillRect/>
          </a:stretch>
        </p:blipFill>
        <p:spPr bwMode="auto">
          <a:xfrm>
            <a:off x="5054600" y="1476375"/>
            <a:ext cx="1866900" cy="316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11" descr="Screen Shot 2012-12-18 at 7.47.34 PM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306"/>
          <a:stretch>
            <a:fillRect/>
          </a:stretch>
        </p:blipFill>
        <p:spPr bwMode="auto">
          <a:xfrm>
            <a:off x="3960813" y="4800600"/>
            <a:ext cx="4022725" cy="43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7592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>
            <a:spLocks noGrp="1"/>
          </p:cNvSpPr>
          <p:nvPr>
            <p:ph type="body" sz="quarter" idx="10" hasCustomPrompt="1"/>
          </p:nvPr>
        </p:nvSpPr>
        <p:spPr>
          <a:xfrm>
            <a:off x="384175" y="2041525"/>
            <a:ext cx="8423275" cy="930275"/>
          </a:xfrm>
        </p:spPr>
        <p:txBody>
          <a:bodyPr>
            <a:normAutofit lnSpcReduction="10000"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defTabSz="686047" eaLnBrk="1" fontAlgn="auto" hangingPunct="1">
              <a:spcAft>
                <a:spcPts val="0"/>
              </a:spcAft>
              <a:defRPr/>
            </a:pPr>
            <a:r>
              <a:rPr lang="en-US" sz="6600" dirty="0" smtClean="0">
                <a:solidFill>
                  <a:srgbClr val="FFFFFF"/>
                </a:solidFill>
                <a:ea typeface="+mn-ea"/>
              </a:rPr>
              <a:t>Title</a:t>
            </a:r>
            <a:endParaRPr lang="en-US" sz="6600" dirty="0">
              <a:solidFill>
                <a:srgbClr val="FFFFFF"/>
              </a:solidFill>
              <a:ea typeface="+mn-ea"/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384175" y="3117850"/>
            <a:ext cx="5637213" cy="338138"/>
          </a:xfrm>
        </p:spPr>
        <p:txBody>
          <a:bodyPr>
            <a:normAutofit fontScale="92500" lnSpcReduction="20000"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defTabSz="686047"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FFFFFF"/>
                </a:solidFill>
              </a:rPr>
              <a:t>Subtitle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9" name="Rectangle 13"/>
          <p:cNvSpPr>
            <a:spLocks noChangeArrowheads="1"/>
          </p:cNvSpPr>
          <p:nvPr userDrawn="1"/>
        </p:nvSpPr>
        <p:spPr bwMode="auto">
          <a:xfrm>
            <a:off x="115888" y="6491288"/>
            <a:ext cx="127272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Segoe UI" panose="020B0502040204020203" pitchFamily="34" charset="0"/>
                <a:ea typeface="MS PGothic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Segoe UI" panose="020B0502040204020203" pitchFamily="34" charset="0"/>
                <a:ea typeface="MS PGothic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Segoe UI" panose="020B0502040204020203" pitchFamily="34" charset="0"/>
                <a:ea typeface="MS PGothic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Segoe UI" panose="020B0502040204020203" pitchFamily="34" charset="0"/>
                <a:ea typeface="MS PGothic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Segoe UI" panose="020B0502040204020203" pitchFamily="34" charset="0"/>
                <a:ea typeface="MS PGothic" panose="020B0600070205080204" pitchFamily="34" charset="-128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Segoe UI" panose="020B0502040204020203" pitchFamily="34" charset="0"/>
                <a:ea typeface="MS PGothic" panose="020B0600070205080204" pitchFamily="34" charset="-128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Segoe UI" panose="020B0502040204020203" pitchFamily="34" charset="0"/>
                <a:ea typeface="MS PGothic" panose="020B0600070205080204" pitchFamily="34" charset="-128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Segoe UI" panose="020B0502040204020203" pitchFamily="34" charset="0"/>
                <a:ea typeface="MS PGothic" panose="020B0600070205080204" pitchFamily="34" charset="-128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Segoe UI" panose="020B05020402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Aft>
                <a:spcPts val="600"/>
              </a:spcAft>
            </a:pPr>
            <a:r>
              <a:rPr lang="en-US" sz="1200" dirty="0">
                <a:solidFill>
                  <a:schemeClr val="bg1"/>
                </a:solidFill>
              </a:rPr>
              <a:t>© 42Hertz </a:t>
            </a:r>
            <a:r>
              <a:rPr lang="en-US" sz="1200" dirty="0" smtClean="0">
                <a:solidFill>
                  <a:schemeClr val="bg1"/>
                </a:solidFill>
              </a:rPr>
              <a:t>2013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1417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>
            <a:spLocks noGrp="1"/>
          </p:cNvSpPr>
          <p:nvPr>
            <p:ph type="body" sz="quarter" idx="10" hasCustomPrompt="1"/>
          </p:nvPr>
        </p:nvSpPr>
        <p:spPr>
          <a:xfrm>
            <a:off x="384175" y="2041525"/>
            <a:ext cx="8423275" cy="930275"/>
          </a:xfrm>
        </p:spPr>
        <p:txBody>
          <a:bodyPr>
            <a:normAutofit lnSpcReduction="10000"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defTabSz="686047" eaLnBrk="1" fontAlgn="auto" hangingPunct="1">
              <a:spcAft>
                <a:spcPts val="0"/>
              </a:spcAft>
              <a:defRPr/>
            </a:pPr>
            <a:r>
              <a:rPr lang="en-US" sz="6600" dirty="0" smtClean="0">
                <a:solidFill>
                  <a:srgbClr val="FFFFFF"/>
                </a:solidFill>
                <a:ea typeface="+mn-ea"/>
              </a:rPr>
              <a:t>Title</a:t>
            </a:r>
            <a:endParaRPr lang="en-US" sz="6600" dirty="0">
              <a:solidFill>
                <a:srgbClr val="FFFFFF"/>
              </a:solidFill>
              <a:ea typeface="+mn-ea"/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384175" y="3117850"/>
            <a:ext cx="5637213" cy="338138"/>
          </a:xfrm>
        </p:spPr>
        <p:txBody>
          <a:bodyPr>
            <a:normAutofit fontScale="92500" lnSpcReduction="20000"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defTabSz="686047"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FFFFFF"/>
                </a:solidFill>
              </a:rPr>
              <a:t>Subtitle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9" name="Rectangle 13"/>
          <p:cNvSpPr>
            <a:spLocks noChangeArrowheads="1"/>
          </p:cNvSpPr>
          <p:nvPr userDrawn="1"/>
        </p:nvSpPr>
        <p:spPr bwMode="auto">
          <a:xfrm>
            <a:off x="115888" y="6491288"/>
            <a:ext cx="127272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Segoe UI" panose="020B0502040204020203" pitchFamily="34" charset="0"/>
                <a:ea typeface="MS PGothic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Segoe UI" panose="020B0502040204020203" pitchFamily="34" charset="0"/>
                <a:ea typeface="MS PGothic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Segoe UI" panose="020B0502040204020203" pitchFamily="34" charset="0"/>
                <a:ea typeface="MS PGothic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Segoe UI" panose="020B0502040204020203" pitchFamily="34" charset="0"/>
                <a:ea typeface="MS PGothic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Segoe UI" panose="020B0502040204020203" pitchFamily="34" charset="0"/>
                <a:ea typeface="MS PGothic" panose="020B0600070205080204" pitchFamily="34" charset="-128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Segoe UI" panose="020B0502040204020203" pitchFamily="34" charset="0"/>
                <a:ea typeface="MS PGothic" panose="020B0600070205080204" pitchFamily="34" charset="-128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Segoe UI" panose="020B0502040204020203" pitchFamily="34" charset="0"/>
                <a:ea typeface="MS PGothic" panose="020B0600070205080204" pitchFamily="34" charset="-128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Segoe UI" panose="020B0502040204020203" pitchFamily="34" charset="0"/>
                <a:ea typeface="MS PGothic" panose="020B0600070205080204" pitchFamily="34" charset="-128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Segoe UI" panose="020B05020402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Aft>
                <a:spcPts val="600"/>
              </a:spcAft>
            </a:pPr>
            <a:r>
              <a:rPr lang="en-US" sz="1200" dirty="0">
                <a:solidFill>
                  <a:schemeClr val="bg1"/>
                </a:solidFill>
              </a:rPr>
              <a:t>© 42Hertz </a:t>
            </a:r>
            <a:r>
              <a:rPr lang="en-US" sz="1200" dirty="0" smtClean="0">
                <a:solidFill>
                  <a:schemeClr val="bg1"/>
                </a:solidFill>
              </a:rPr>
              <a:t>2013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9429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3"/>
          <p:cNvSpPr>
            <a:spLocks noChangeArrowheads="1"/>
          </p:cNvSpPr>
          <p:nvPr userDrawn="1"/>
        </p:nvSpPr>
        <p:spPr bwMode="auto">
          <a:xfrm>
            <a:off x="115888" y="6491288"/>
            <a:ext cx="127272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Segoe UI" panose="020B0502040204020203" pitchFamily="34" charset="0"/>
                <a:ea typeface="MS PGothic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Segoe UI" panose="020B0502040204020203" pitchFamily="34" charset="0"/>
                <a:ea typeface="MS PGothic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Segoe UI" panose="020B0502040204020203" pitchFamily="34" charset="0"/>
                <a:ea typeface="MS PGothic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Segoe UI" panose="020B0502040204020203" pitchFamily="34" charset="0"/>
                <a:ea typeface="MS PGothic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Segoe UI" panose="020B0502040204020203" pitchFamily="34" charset="0"/>
                <a:ea typeface="MS PGothic" panose="020B0600070205080204" pitchFamily="34" charset="-128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Segoe UI" panose="020B0502040204020203" pitchFamily="34" charset="0"/>
                <a:ea typeface="MS PGothic" panose="020B0600070205080204" pitchFamily="34" charset="-128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Segoe UI" panose="020B0502040204020203" pitchFamily="34" charset="0"/>
                <a:ea typeface="MS PGothic" panose="020B0600070205080204" pitchFamily="34" charset="-128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Segoe UI" panose="020B0502040204020203" pitchFamily="34" charset="0"/>
                <a:ea typeface="MS PGothic" panose="020B0600070205080204" pitchFamily="34" charset="-128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Segoe UI" panose="020B05020402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Aft>
                <a:spcPts val="600"/>
              </a:spcAft>
            </a:pPr>
            <a:r>
              <a:rPr lang="en-US" sz="1200" dirty="0">
                <a:solidFill>
                  <a:srgbClr val="7F7F7F"/>
                </a:solidFill>
              </a:rPr>
              <a:t>©</a:t>
            </a:r>
            <a:r>
              <a:rPr lang="en-US" sz="1200" dirty="0"/>
              <a:t> </a:t>
            </a:r>
            <a:r>
              <a:rPr lang="en-US" sz="1200" dirty="0">
                <a:solidFill>
                  <a:srgbClr val="2599DA"/>
                </a:solidFill>
              </a:rPr>
              <a:t>42</a:t>
            </a:r>
            <a:r>
              <a:rPr lang="en-US" sz="1200" dirty="0">
                <a:solidFill>
                  <a:srgbClr val="7F7F7F"/>
                </a:solidFill>
              </a:rPr>
              <a:t>Hertz </a:t>
            </a:r>
            <a:r>
              <a:rPr lang="en-US" sz="1200" dirty="0" smtClean="0">
                <a:solidFill>
                  <a:srgbClr val="7F7F7F"/>
                </a:solidFill>
              </a:rPr>
              <a:t>2013</a:t>
            </a:r>
            <a:endParaRPr lang="en-US" sz="1200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6541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Rectangle 13"/>
          <p:cNvSpPr>
            <a:spLocks noChangeArrowheads="1"/>
          </p:cNvSpPr>
          <p:nvPr userDrawn="1"/>
        </p:nvSpPr>
        <p:spPr bwMode="auto">
          <a:xfrm>
            <a:off x="115888" y="6491288"/>
            <a:ext cx="127272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Segoe UI" panose="020B0502040204020203" pitchFamily="34" charset="0"/>
                <a:ea typeface="MS PGothic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Segoe UI" panose="020B0502040204020203" pitchFamily="34" charset="0"/>
                <a:ea typeface="MS PGothic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Segoe UI" panose="020B0502040204020203" pitchFamily="34" charset="0"/>
                <a:ea typeface="MS PGothic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Segoe UI" panose="020B0502040204020203" pitchFamily="34" charset="0"/>
                <a:ea typeface="MS PGothic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Segoe UI" panose="020B0502040204020203" pitchFamily="34" charset="0"/>
                <a:ea typeface="MS PGothic" panose="020B0600070205080204" pitchFamily="34" charset="-128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Segoe UI" panose="020B0502040204020203" pitchFamily="34" charset="0"/>
                <a:ea typeface="MS PGothic" panose="020B0600070205080204" pitchFamily="34" charset="-128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Segoe UI" panose="020B0502040204020203" pitchFamily="34" charset="0"/>
                <a:ea typeface="MS PGothic" panose="020B0600070205080204" pitchFamily="34" charset="-128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Segoe UI" panose="020B0502040204020203" pitchFamily="34" charset="0"/>
                <a:ea typeface="MS PGothic" panose="020B0600070205080204" pitchFamily="34" charset="-128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Segoe UI" panose="020B05020402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Aft>
                <a:spcPts val="600"/>
              </a:spcAft>
            </a:pPr>
            <a:r>
              <a:rPr lang="en-US" sz="1200" dirty="0">
                <a:solidFill>
                  <a:srgbClr val="7F7F7F"/>
                </a:solidFill>
              </a:rPr>
              <a:t>©</a:t>
            </a:r>
            <a:r>
              <a:rPr lang="en-US" sz="1200" dirty="0"/>
              <a:t> </a:t>
            </a:r>
            <a:r>
              <a:rPr lang="en-US" sz="1200" dirty="0">
                <a:solidFill>
                  <a:srgbClr val="2599DA"/>
                </a:solidFill>
              </a:rPr>
              <a:t>42</a:t>
            </a:r>
            <a:r>
              <a:rPr lang="en-US" sz="1200" dirty="0">
                <a:solidFill>
                  <a:srgbClr val="7F7F7F"/>
                </a:solidFill>
              </a:rPr>
              <a:t>Hertz </a:t>
            </a:r>
            <a:r>
              <a:rPr lang="en-US" sz="1200" dirty="0" smtClean="0">
                <a:solidFill>
                  <a:srgbClr val="7F7F7F"/>
                </a:solidFill>
              </a:rPr>
              <a:t>2013</a:t>
            </a:r>
            <a:endParaRPr lang="en-US" sz="1200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1909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Rectangle 13"/>
          <p:cNvSpPr>
            <a:spLocks noChangeArrowheads="1"/>
          </p:cNvSpPr>
          <p:nvPr userDrawn="1"/>
        </p:nvSpPr>
        <p:spPr bwMode="auto">
          <a:xfrm>
            <a:off x="115888" y="6491288"/>
            <a:ext cx="127272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Segoe UI" panose="020B0502040204020203" pitchFamily="34" charset="0"/>
                <a:ea typeface="MS PGothic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Segoe UI" panose="020B0502040204020203" pitchFamily="34" charset="0"/>
                <a:ea typeface="MS PGothic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Segoe UI" panose="020B0502040204020203" pitchFamily="34" charset="0"/>
                <a:ea typeface="MS PGothic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Segoe UI" panose="020B0502040204020203" pitchFamily="34" charset="0"/>
                <a:ea typeface="MS PGothic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Segoe UI" panose="020B0502040204020203" pitchFamily="34" charset="0"/>
                <a:ea typeface="MS PGothic" panose="020B0600070205080204" pitchFamily="34" charset="-128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Segoe UI" panose="020B0502040204020203" pitchFamily="34" charset="0"/>
                <a:ea typeface="MS PGothic" panose="020B0600070205080204" pitchFamily="34" charset="-128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Segoe UI" panose="020B0502040204020203" pitchFamily="34" charset="0"/>
                <a:ea typeface="MS PGothic" panose="020B0600070205080204" pitchFamily="34" charset="-128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Segoe UI" panose="020B0502040204020203" pitchFamily="34" charset="0"/>
                <a:ea typeface="MS PGothic" panose="020B0600070205080204" pitchFamily="34" charset="-128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Segoe UI" panose="020B05020402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Aft>
                <a:spcPts val="600"/>
              </a:spcAft>
            </a:pPr>
            <a:r>
              <a:rPr lang="en-US" sz="1200" dirty="0">
                <a:solidFill>
                  <a:srgbClr val="7F7F7F"/>
                </a:solidFill>
              </a:rPr>
              <a:t>©</a:t>
            </a:r>
            <a:r>
              <a:rPr lang="en-US" sz="1200" dirty="0"/>
              <a:t> </a:t>
            </a:r>
            <a:r>
              <a:rPr lang="en-US" sz="1200" dirty="0">
                <a:solidFill>
                  <a:srgbClr val="2599DA"/>
                </a:solidFill>
              </a:rPr>
              <a:t>42</a:t>
            </a:r>
            <a:r>
              <a:rPr lang="en-US" sz="1200" dirty="0">
                <a:solidFill>
                  <a:srgbClr val="7F7F7F"/>
                </a:solidFill>
              </a:rPr>
              <a:t>Hertz </a:t>
            </a:r>
            <a:r>
              <a:rPr lang="en-US" sz="1200" dirty="0" smtClean="0">
                <a:solidFill>
                  <a:srgbClr val="7F7F7F"/>
                </a:solidFill>
              </a:rPr>
              <a:t>2013</a:t>
            </a:r>
            <a:endParaRPr lang="en-US" sz="1200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3782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Rectangle 13"/>
          <p:cNvSpPr>
            <a:spLocks noChangeArrowheads="1"/>
          </p:cNvSpPr>
          <p:nvPr userDrawn="1"/>
        </p:nvSpPr>
        <p:spPr bwMode="auto">
          <a:xfrm>
            <a:off x="115888" y="6491288"/>
            <a:ext cx="127272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Segoe UI" panose="020B0502040204020203" pitchFamily="34" charset="0"/>
                <a:ea typeface="MS PGothic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Segoe UI" panose="020B0502040204020203" pitchFamily="34" charset="0"/>
                <a:ea typeface="MS PGothic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Segoe UI" panose="020B0502040204020203" pitchFamily="34" charset="0"/>
                <a:ea typeface="MS PGothic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Segoe UI" panose="020B0502040204020203" pitchFamily="34" charset="0"/>
                <a:ea typeface="MS PGothic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Segoe UI" panose="020B0502040204020203" pitchFamily="34" charset="0"/>
                <a:ea typeface="MS PGothic" panose="020B0600070205080204" pitchFamily="34" charset="-128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Segoe UI" panose="020B0502040204020203" pitchFamily="34" charset="0"/>
                <a:ea typeface="MS PGothic" panose="020B0600070205080204" pitchFamily="34" charset="-128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Segoe UI" panose="020B0502040204020203" pitchFamily="34" charset="0"/>
                <a:ea typeface="MS PGothic" panose="020B0600070205080204" pitchFamily="34" charset="-128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Segoe UI" panose="020B0502040204020203" pitchFamily="34" charset="0"/>
                <a:ea typeface="MS PGothic" panose="020B0600070205080204" pitchFamily="34" charset="-128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Segoe UI" panose="020B05020402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Aft>
                <a:spcPts val="600"/>
              </a:spcAft>
            </a:pPr>
            <a:r>
              <a:rPr lang="en-US" sz="1200" dirty="0">
                <a:solidFill>
                  <a:srgbClr val="7F7F7F"/>
                </a:solidFill>
              </a:rPr>
              <a:t>©</a:t>
            </a:r>
            <a:r>
              <a:rPr lang="en-US" sz="1200" dirty="0"/>
              <a:t> </a:t>
            </a:r>
            <a:r>
              <a:rPr lang="en-US" sz="1200" dirty="0">
                <a:solidFill>
                  <a:srgbClr val="2599DA"/>
                </a:solidFill>
              </a:rPr>
              <a:t>42</a:t>
            </a:r>
            <a:r>
              <a:rPr lang="en-US" sz="1200" dirty="0">
                <a:solidFill>
                  <a:srgbClr val="7F7F7F"/>
                </a:solidFill>
              </a:rPr>
              <a:t>Hertz </a:t>
            </a:r>
            <a:r>
              <a:rPr lang="en-US" sz="1200" dirty="0" smtClean="0">
                <a:solidFill>
                  <a:srgbClr val="7F7F7F"/>
                </a:solidFill>
              </a:rPr>
              <a:t>2013</a:t>
            </a:r>
            <a:endParaRPr lang="en-US" sz="1200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6450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3"/>
          <p:cNvSpPr>
            <a:spLocks noChangeArrowheads="1"/>
          </p:cNvSpPr>
          <p:nvPr userDrawn="1"/>
        </p:nvSpPr>
        <p:spPr bwMode="auto">
          <a:xfrm>
            <a:off x="115888" y="6491288"/>
            <a:ext cx="127272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Segoe UI" panose="020B0502040204020203" pitchFamily="34" charset="0"/>
                <a:ea typeface="MS PGothic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Segoe UI" panose="020B0502040204020203" pitchFamily="34" charset="0"/>
                <a:ea typeface="MS PGothic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Segoe UI" panose="020B0502040204020203" pitchFamily="34" charset="0"/>
                <a:ea typeface="MS PGothic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Segoe UI" panose="020B0502040204020203" pitchFamily="34" charset="0"/>
                <a:ea typeface="MS PGothic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Segoe UI" panose="020B0502040204020203" pitchFamily="34" charset="0"/>
                <a:ea typeface="MS PGothic" panose="020B0600070205080204" pitchFamily="34" charset="-128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Segoe UI" panose="020B0502040204020203" pitchFamily="34" charset="0"/>
                <a:ea typeface="MS PGothic" panose="020B0600070205080204" pitchFamily="34" charset="-128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Segoe UI" panose="020B0502040204020203" pitchFamily="34" charset="0"/>
                <a:ea typeface="MS PGothic" panose="020B0600070205080204" pitchFamily="34" charset="-128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Segoe UI" panose="020B0502040204020203" pitchFamily="34" charset="0"/>
                <a:ea typeface="MS PGothic" panose="020B0600070205080204" pitchFamily="34" charset="-128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Segoe UI" panose="020B05020402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Aft>
                <a:spcPts val="600"/>
              </a:spcAft>
            </a:pPr>
            <a:r>
              <a:rPr lang="en-US" sz="1200" dirty="0">
                <a:solidFill>
                  <a:srgbClr val="7F7F7F"/>
                </a:solidFill>
              </a:rPr>
              <a:t>©</a:t>
            </a:r>
            <a:r>
              <a:rPr lang="en-US" sz="1200" dirty="0"/>
              <a:t> </a:t>
            </a:r>
            <a:r>
              <a:rPr lang="en-US" sz="1200" dirty="0">
                <a:solidFill>
                  <a:srgbClr val="2599DA"/>
                </a:solidFill>
              </a:rPr>
              <a:t>42</a:t>
            </a:r>
            <a:r>
              <a:rPr lang="en-US" sz="1200" dirty="0">
                <a:solidFill>
                  <a:srgbClr val="7F7F7F"/>
                </a:solidFill>
              </a:rPr>
              <a:t>Hertz </a:t>
            </a:r>
            <a:r>
              <a:rPr lang="en-US" sz="1200" dirty="0" smtClean="0">
                <a:solidFill>
                  <a:srgbClr val="7F7F7F"/>
                </a:solidFill>
              </a:rPr>
              <a:t>2013</a:t>
            </a:r>
            <a:endParaRPr lang="en-US" sz="1200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4776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Rectangle 13"/>
          <p:cNvSpPr>
            <a:spLocks noChangeArrowheads="1"/>
          </p:cNvSpPr>
          <p:nvPr userDrawn="1"/>
        </p:nvSpPr>
        <p:spPr bwMode="auto">
          <a:xfrm>
            <a:off x="115888" y="6491288"/>
            <a:ext cx="1189037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Segoe UI" panose="020B0502040204020203" pitchFamily="34" charset="0"/>
                <a:ea typeface="MS PGothic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Segoe UI" panose="020B0502040204020203" pitchFamily="34" charset="0"/>
                <a:ea typeface="MS PGothic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Segoe UI" panose="020B0502040204020203" pitchFamily="34" charset="0"/>
                <a:ea typeface="MS PGothic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Segoe UI" panose="020B0502040204020203" pitchFamily="34" charset="0"/>
                <a:ea typeface="MS PGothic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Segoe UI" panose="020B0502040204020203" pitchFamily="34" charset="0"/>
                <a:ea typeface="MS PGothic" panose="020B0600070205080204" pitchFamily="34" charset="-128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Segoe UI" panose="020B0502040204020203" pitchFamily="34" charset="0"/>
                <a:ea typeface="MS PGothic" panose="020B0600070205080204" pitchFamily="34" charset="-128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Segoe UI" panose="020B0502040204020203" pitchFamily="34" charset="0"/>
                <a:ea typeface="MS PGothic" panose="020B0600070205080204" pitchFamily="34" charset="-128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Segoe UI" panose="020B0502040204020203" pitchFamily="34" charset="0"/>
                <a:ea typeface="MS PGothic" panose="020B0600070205080204" pitchFamily="34" charset="-128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Segoe UI" panose="020B05020402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Aft>
                <a:spcPts val="600"/>
              </a:spcAft>
            </a:pPr>
            <a:r>
              <a:rPr lang="en-US" sz="1200" dirty="0">
                <a:solidFill>
                  <a:srgbClr val="7F7F7F"/>
                </a:solidFill>
              </a:rPr>
              <a:t>©</a:t>
            </a:r>
            <a:r>
              <a:rPr lang="en-US" sz="1200" dirty="0"/>
              <a:t> </a:t>
            </a:r>
            <a:r>
              <a:rPr lang="en-US" sz="1200" dirty="0">
                <a:solidFill>
                  <a:srgbClr val="2599DA"/>
                </a:solidFill>
              </a:rPr>
              <a:t>42</a:t>
            </a:r>
            <a:r>
              <a:rPr lang="en-US" sz="1200" dirty="0">
                <a:solidFill>
                  <a:srgbClr val="7F7F7F"/>
                </a:solidFill>
              </a:rPr>
              <a:t>Hertz 2012</a:t>
            </a:r>
          </a:p>
        </p:txBody>
      </p:sp>
    </p:spTree>
    <p:extLst>
      <p:ext uri="{BB962C8B-B14F-4D97-AF65-F5344CB8AC3E}">
        <p14:creationId xmlns:p14="http://schemas.microsoft.com/office/powerpoint/2010/main" val="2586879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203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50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Segoe UI Light" panose="020B0502040204020203" pitchFamily="34" charset="0"/>
          <a:ea typeface="+mj-ea"/>
          <a:cs typeface="Segoe UI Light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AIF Ftp Adapter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8368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 to AIF </a:t>
            </a:r>
            <a:r>
              <a:rPr lang="en-US" dirty="0"/>
              <a:t>FTP </a:t>
            </a:r>
            <a:r>
              <a:rPr lang="en-US" dirty="0" smtClean="0"/>
              <a:t>Adapter</a:t>
            </a:r>
          </a:p>
          <a:p>
            <a:r>
              <a:rPr lang="en-US" dirty="0" smtClean="0"/>
              <a:t>Features &amp; Merits</a:t>
            </a:r>
          </a:p>
          <a:p>
            <a:r>
              <a:rPr lang="en-US" dirty="0" smtClean="0"/>
              <a:t>Configuring AIF FTP Adapter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060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AIF FTP Adapter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What?</a:t>
            </a:r>
          </a:p>
          <a:p>
            <a:pPr lvl="1"/>
            <a:r>
              <a:rPr lang="en-US" dirty="0"/>
              <a:t>Exchanges data between an FTP server and AX server.</a:t>
            </a:r>
          </a:p>
          <a:p>
            <a:pPr lvl="1"/>
            <a:r>
              <a:rPr lang="en-US" dirty="0"/>
              <a:t>Provides on demand information exchange.</a:t>
            </a:r>
          </a:p>
          <a:p>
            <a:pPr lvl="1"/>
            <a:r>
              <a:rPr lang="en-US" dirty="0"/>
              <a:t>Supports two adapters:</a:t>
            </a:r>
          </a:p>
          <a:p>
            <a:pPr lvl="2"/>
            <a:r>
              <a:rPr lang="en-US" dirty="0"/>
              <a:t>Send adapter</a:t>
            </a:r>
          </a:p>
          <a:p>
            <a:pPr lvl="2"/>
            <a:r>
              <a:rPr lang="en-US" dirty="0"/>
              <a:t>Receive </a:t>
            </a:r>
            <a:r>
              <a:rPr lang="en-US" dirty="0" smtClean="0"/>
              <a:t>adapter</a:t>
            </a:r>
          </a:p>
          <a:p>
            <a:r>
              <a:rPr lang="en-US" dirty="0" smtClean="0"/>
              <a:t>Why?</a:t>
            </a:r>
          </a:p>
          <a:p>
            <a:pPr lvl="1"/>
            <a:r>
              <a:rPr lang="en-US" dirty="0" smtClean="0"/>
              <a:t>Currently Dynamics AX does not support any way of exchanging data between FTP servers.</a:t>
            </a:r>
          </a:p>
          <a:p>
            <a:pPr lvl="1"/>
            <a:r>
              <a:rPr lang="en-US" dirty="0" smtClean="0"/>
              <a:t>Can upload </a:t>
            </a:r>
            <a:r>
              <a:rPr lang="en-US" smtClean="0"/>
              <a:t>data up to </a:t>
            </a:r>
            <a:r>
              <a:rPr lang="en-US" dirty="0" smtClean="0"/>
              <a:t>300 MB easily.</a:t>
            </a:r>
            <a:endParaRPr lang="en-US" dirty="0"/>
          </a:p>
          <a:p>
            <a:pPr lvl="1"/>
            <a:r>
              <a:rPr lang="en-US" dirty="0" smtClean="0"/>
              <a:t>Provides easy integration of data stored on AX platforms and FTP servers.</a:t>
            </a:r>
          </a:p>
        </p:txBody>
      </p:sp>
    </p:spTree>
    <p:extLst>
      <p:ext uri="{BB962C8B-B14F-4D97-AF65-F5344CB8AC3E}">
        <p14:creationId xmlns:p14="http://schemas.microsoft.com/office/powerpoint/2010/main" val="2253996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&amp; Merits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Easily configurable with Dynamics AX AIF service operations</a:t>
            </a:r>
          </a:p>
          <a:p>
            <a:r>
              <a:rPr lang="en-US" dirty="0" smtClean="0"/>
              <a:t>SSL enabled</a:t>
            </a:r>
          </a:p>
          <a:p>
            <a:r>
              <a:rPr lang="en-US" dirty="0" smtClean="0"/>
              <a:t>Steady excess to any FTP server through inbound &amp; outbound ports</a:t>
            </a:r>
          </a:p>
          <a:p>
            <a:r>
              <a:rPr lang="en-US" dirty="0"/>
              <a:t>Supports inbound &amp; outbound transform as well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Merits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Can conduct large number of transactions</a:t>
            </a:r>
          </a:p>
          <a:p>
            <a:r>
              <a:rPr lang="en-US" dirty="0" smtClean="0"/>
              <a:t>Fastest file transfer protocol</a:t>
            </a:r>
          </a:p>
          <a:p>
            <a:r>
              <a:rPr lang="en-US" dirty="0" smtClean="0"/>
              <a:t>Secured</a:t>
            </a:r>
          </a:p>
          <a:p>
            <a:r>
              <a:rPr lang="en-US" dirty="0" smtClean="0"/>
              <a:t>Allows back and forth transfer</a:t>
            </a:r>
          </a:p>
          <a:p>
            <a:r>
              <a:rPr lang="en-US" dirty="0" smtClean="0"/>
              <a:t>Provides folder view and web view both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909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Configuring AIF FTP Adapter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51369"/>
            <a:ext cx="6201483" cy="3313816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>
            <a:off x="6204857" y="3811156"/>
            <a:ext cx="2091418" cy="15092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Content Placeholder 1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272870" y="1455556"/>
            <a:ext cx="3343275" cy="2200275"/>
          </a:xfrm>
          <a:prstGeom prst="rect">
            <a:avLst/>
          </a:prstGeom>
        </p:spPr>
      </p:pic>
      <p:cxnSp>
        <p:nvCxnSpPr>
          <p:cNvPr id="17" name="Straight Arrow Connector 16"/>
          <p:cNvCxnSpPr/>
          <p:nvPr/>
        </p:nvCxnSpPr>
        <p:spPr>
          <a:xfrm flipV="1">
            <a:off x="4807131" y="2351369"/>
            <a:ext cx="3489144" cy="1053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8673" y="4981394"/>
            <a:ext cx="3067050" cy="10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163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5144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9CC2EB94613AB48A453F11BB76E64E2" ma:contentTypeVersion="0" ma:contentTypeDescription="Create a new document." ma:contentTypeScope="" ma:versionID="4f8bcd3bf07afcec3fed05c174c80d43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8E69942-7001-46AB-9BB0-56987D6A32F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11FDC11C-734B-4EB7-959E-1659FE8DDC4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0E5870F-BB13-45BE-B9BA-7D56E596ECF7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6131</TotalTime>
  <Words>147</Words>
  <Application>Microsoft Office PowerPoint</Application>
  <PresentationFormat>Widescreen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MS PGothic</vt:lpstr>
      <vt:lpstr>Arial</vt:lpstr>
      <vt:lpstr>Calibri</vt:lpstr>
      <vt:lpstr>Segoe UI</vt:lpstr>
      <vt:lpstr>Segoe UI Light</vt:lpstr>
      <vt:lpstr>Office Theme</vt:lpstr>
      <vt:lpstr>PowerPoint Presentation</vt:lpstr>
      <vt:lpstr>Agenda</vt:lpstr>
      <vt:lpstr>Introduction to AIF FTP Adapter</vt:lpstr>
      <vt:lpstr>Features &amp; Merits</vt:lpstr>
      <vt:lpstr>Configuring AIF FTP Adapter</vt:lpstr>
      <vt:lpstr>PowerPoint Presentation</vt:lpstr>
    </vt:vector>
  </TitlesOfParts>
  <Company>42Hertz INC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Manoj Nuthakki</dc:creator>
  <cp:lastModifiedBy>Purnesh Dixit</cp:lastModifiedBy>
  <cp:revision>32</cp:revision>
  <dcterms:created xsi:type="dcterms:W3CDTF">2013-01-08T10:39:15Z</dcterms:created>
  <dcterms:modified xsi:type="dcterms:W3CDTF">2015-02-09T06:55:48Z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0x010100F9CC2EB94613AB48A453F11BB76E64E2</vt:lpwstr>
  </property>
</Properties>
</file>